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10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13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491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745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478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009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339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344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314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166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856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719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513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2287"/>
            <a:ext cx="7772400" cy="1470025"/>
          </a:xfrm>
        </p:spPr>
        <p:txBody>
          <a:bodyPr/>
          <a:lstStyle/>
          <a:p>
            <a:r>
              <a:rPr lang="en-US" dirty="0" smtClean="0"/>
              <a:t>Eta Sigma Phi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Bacchanalia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18062"/>
            <a:ext cx="6400800" cy="1752600"/>
          </a:xfrm>
        </p:spPr>
        <p:txBody>
          <a:bodyPr/>
          <a:lstStyle/>
          <a:p>
            <a:r>
              <a:rPr lang="en-US" dirty="0" smtClean="0"/>
              <a:t>May</a:t>
            </a:r>
            <a:r>
              <a:rPr lang="en-US" dirty="0" smtClean="0"/>
              <a:t> 12, 2007</a:t>
            </a:r>
          </a:p>
          <a:p>
            <a:r>
              <a:rPr lang="en-US" dirty="0" smtClean="0"/>
              <a:t>Home of Steve &amp; Rhonda Reece</a:t>
            </a:r>
            <a:endParaRPr lang="en-US" dirty="0"/>
          </a:p>
        </p:txBody>
      </p:sp>
      <p:pic>
        <p:nvPicPr>
          <p:cNvPr id="4" name="Picture 3" descr="149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568700" y="539750"/>
            <a:ext cx="1844040" cy="230505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750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27437" y="5699881"/>
            <a:ext cx="6350001" cy="4733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seniors are re-cord-</a:t>
            </a:r>
            <a:r>
              <a:rPr lang="en-US" sz="2000" dirty="0" err="1" smtClean="0"/>
              <a:t>ed</a:t>
            </a:r>
            <a:r>
              <a:rPr lang="en-US" sz="2000" dirty="0" smtClean="0"/>
              <a:t> for posterity.</a:t>
            </a:r>
            <a:endParaRPr lang="en-US" sz="2000" dirty="0"/>
          </a:p>
        </p:txBody>
      </p:sp>
      <p:pic>
        <p:nvPicPr>
          <p:cNvPr id="7" name="Picture 6" descr="07gra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437" y="937381"/>
            <a:ext cx="6350001" cy="47625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24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025342" y="5865090"/>
            <a:ext cx="3810000" cy="473363"/>
          </a:xfrm>
        </p:spPr>
        <p:txBody>
          <a:bodyPr>
            <a:noAutofit/>
          </a:bodyPr>
          <a:lstStyle/>
          <a:p>
            <a:r>
              <a:rPr lang="en-US" sz="2000" dirty="0" smtClean="0"/>
              <a:t>Let the cording begin!</a:t>
            </a:r>
            <a:endParaRPr lang="en-US" sz="2000" dirty="0"/>
          </a:p>
        </p:txBody>
      </p:sp>
      <p:pic>
        <p:nvPicPr>
          <p:cNvPr id="5" name="Picture 4" descr="gu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342" y="785090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24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026930" y="5936562"/>
            <a:ext cx="3810000" cy="473363"/>
          </a:xfrm>
        </p:spPr>
        <p:txBody>
          <a:bodyPr>
            <a:noAutofit/>
          </a:bodyPr>
          <a:lstStyle/>
          <a:p>
            <a:r>
              <a:rPr lang="en-US" sz="2000" dirty="0" smtClean="0"/>
              <a:t>Jacob Anderson reels in his line.</a:t>
            </a:r>
            <a:endParaRPr lang="en-US" sz="2000" dirty="0"/>
          </a:p>
        </p:txBody>
      </p:sp>
      <p:pic>
        <p:nvPicPr>
          <p:cNvPr id="6" name="Picture 5" descr="andersonjaco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930" y="856562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243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817379" y="5838424"/>
            <a:ext cx="3810000" cy="473363"/>
          </a:xfrm>
        </p:spPr>
        <p:txBody>
          <a:bodyPr>
            <a:no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Elizabeth </a:t>
            </a:r>
            <a:r>
              <a:rPr lang="en-US" sz="2000" dirty="0" err="1" smtClean="0"/>
              <a:t>Beerman</a:t>
            </a:r>
            <a:r>
              <a:rPr lang="en-US" sz="2000" dirty="0" smtClean="0"/>
              <a:t> is tickled pink.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5" name="Picture 4" descr="beerma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379" y="758424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24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082348" y="5936562"/>
            <a:ext cx="3809999" cy="473363"/>
          </a:xfrm>
        </p:spPr>
        <p:txBody>
          <a:bodyPr>
            <a:noAutofit/>
          </a:bodyPr>
          <a:lstStyle/>
          <a:p>
            <a:r>
              <a:rPr lang="en-US" sz="2000" dirty="0" smtClean="0"/>
              <a:t>Holly </a:t>
            </a:r>
            <a:r>
              <a:rPr lang="en-US" sz="2000" dirty="0" err="1" smtClean="0"/>
              <a:t>Browskowski</a:t>
            </a:r>
            <a:r>
              <a:rPr lang="en-US" sz="2000" dirty="0" smtClean="0"/>
              <a:t> ties a knot.</a:t>
            </a:r>
            <a:endParaRPr lang="en-US" sz="2000" dirty="0"/>
          </a:p>
        </p:txBody>
      </p:sp>
      <p:pic>
        <p:nvPicPr>
          <p:cNvPr id="4" name="Picture 3" descr="browskowski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347" y="856562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24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44802" y="5699881"/>
            <a:ext cx="6350000" cy="473363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Emelie</a:t>
            </a:r>
            <a:r>
              <a:rPr lang="en-US" sz="2000" dirty="0" smtClean="0"/>
              <a:t> </a:t>
            </a:r>
            <a:r>
              <a:rPr lang="en-US" sz="2000" dirty="0" err="1" smtClean="0"/>
              <a:t>Heltsley</a:t>
            </a:r>
            <a:r>
              <a:rPr lang="en-US" sz="2000" dirty="0" smtClean="0"/>
              <a:t> meditates.</a:t>
            </a:r>
            <a:endParaRPr lang="en-US" sz="2000" dirty="0"/>
          </a:p>
        </p:txBody>
      </p:sp>
      <p:pic>
        <p:nvPicPr>
          <p:cNvPr id="5" name="Picture 4" descr="heltsley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802" y="937381"/>
            <a:ext cx="6350000" cy="47625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24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839461" y="5699881"/>
            <a:ext cx="3810000" cy="4733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Andrea </a:t>
            </a:r>
            <a:r>
              <a:rPr lang="en-US" sz="2000" dirty="0" err="1" smtClean="0"/>
              <a:t>Horbinski</a:t>
            </a:r>
            <a:r>
              <a:rPr lang="en-US" sz="2000" dirty="0" smtClean="0"/>
              <a:t> expatiates.</a:t>
            </a:r>
            <a:endParaRPr lang="en-US" sz="2000" dirty="0"/>
          </a:p>
        </p:txBody>
      </p:sp>
      <p:pic>
        <p:nvPicPr>
          <p:cNvPr id="4" name="Picture 3" descr="horbinski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460" y="619881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24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840038" y="5853546"/>
            <a:ext cx="3810000" cy="404092"/>
          </a:xfrm>
        </p:spPr>
        <p:txBody>
          <a:bodyPr>
            <a:no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Jennifer </a:t>
            </a:r>
            <a:r>
              <a:rPr lang="en-US" sz="2000" dirty="0" smtClean="0"/>
              <a:t>Starkey stands on her toes.</a:t>
            </a:r>
            <a:endParaRPr lang="en-US" sz="2000" dirty="0"/>
          </a:p>
        </p:txBody>
      </p:sp>
      <p:pic>
        <p:nvPicPr>
          <p:cNvPr id="5" name="Picture 4" descr="starkey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038" y="773546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243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840038" y="5853546"/>
            <a:ext cx="3810000" cy="542635"/>
          </a:xfrm>
        </p:spPr>
        <p:txBody>
          <a:bodyPr>
            <a:noAutofit/>
          </a:bodyPr>
          <a:lstStyle/>
          <a:p>
            <a:r>
              <a:rPr lang="en-US" sz="2000" dirty="0" smtClean="0"/>
              <a:t>Let's see, what else to add?</a:t>
            </a:r>
            <a:endParaRPr lang="en-US" sz="2000" dirty="0"/>
          </a:p>
        </p:txBody>
      </p:sp>
      <p:pic>
        <p:nvPicPr>
          <p:cNvPr id="4" name="Picture 3" descr="yos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038" y="773546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24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76</Words>
  <Application>Microsoft Macintosh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Eta Sigma Phi  Bacchanalia</vt:lpstr>
      <vt:lpstr>Let the cording begin!</vt:lpstr>
      <vt:lpstr>Jacob Anderson reels in his line.</vt:lpstr>
      <vt:lpstr> Elizabeth Beerman is tickled pink. </vt:lpstr>
      <vt:lpstr>Holly Browskowski ties a knot.</vt:lpstr>
      <vt:lpstr>Emelie Heltsley meditates.</vt:lpstr>
      <vt:lpstr>Andrea Horbinski expatiates.</vt:lpstr>
      <vt:lpstr> Jennifer Starkey stands on her toes.</vt:lpstr>
      <vt:lpstr>Let's see, what else to add?</vt:lpstr>
      <vt:lpstr>The seniors are re-cord-ed for posterity.</vt:lpstr>
    </vt:vector>
  </TitlesOfParts>
  <Company>St. Olaf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 Sigma Phi Bacchanalia</dc:title>
  <dc:creator>Emily M Sandquist</dc:creator>
  <cp:lastModifiedBy>Information and Instructional Technologies</cp:lastModifiedBy>
  <cp:revision>37</cp:revision>
  <dcterms:created xsi:type="dcterms:W3CDTF">2012-07-25T23:58:59Z</dcterms:created>
  <dcterms:modified xsi:type="dcterms:W3CDTF">2012-07-26T00:34:59Z</dcterms:modified>
</cp:coreProperties>
</file>