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53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1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491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745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478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0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39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44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1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66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56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719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51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2287"/>
            <a:ext cx="7772400" cy="1470025"/>
          </a:xfrm>
        </p:spPr>
        <p:txBody>
          <a:bodyPr/>
          <a:lstStyle/>
          <a:p>
            <a:r>
              <a:rPr lang="en-US" dirty="0" smtClean="0"/>
              <a:t>Eta Sigma Phi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Bacchanalia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8062"/>
            <a:ext cx="6400800" cy="1752600"/>
          </a:xfrm>
        </p:spPr>
        <p:txBody>
          <a:bodyPr/>
          <a:lstStyle/>
          <a:p>
            <a:r>
              <a:rPr lang="en-US" dirty="0" smtClean="0"/>
              <a:t>May</a:t>
            </a:r>
            <a:r>
              <a:rPr lang="en-US" dirty="0" smtClean="0"/>
              <a:t> 9, 2009</a:t>
            </a:r>
          </a:p>
          <a:p>
            <a:r>
              <a:rPr lang="en-US" dirty="0" smtClean="0"/>
              <a:t>Home of Steve &amp; Rhonda Reece</a:t>
            </a:r>
            <a:endParaRPr lang="en-US" dirty="0"/>
          </a:p>
        </p:txBody>
      </p:sp>
      <p:pic>
        <p:nvPicPr>
          <p:cNvPr id="4" name="Picture 3" descr="149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68700" y="539750"/>
            <a:ext cx="1844040" cy="23050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750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31423" y="5463200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outside?</a:t>
            </a:r>
            <a:endParaRPr lang="en-US" sz="2800" dirty="0"/>
          </a:p>
        </p:txBody>
      </p:sp>
      <p:pic>
        <p:nvPicPr>
          <p:cNvPr id="5" name="Picture 4" descr="Peter.B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23" y="1094654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31423" y="5463200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Inside or...</a:t>
            </a:r>
            <a:endParaRPr lang="en-US" sz="2800" dirty="0"/>
          </a:p>
        </p:txBody>
      </p:sp>
      <p:pic>
        <p:nvPicPr>
          <p:cNvPr id="4" name="Picture 3" descr="hanley.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23" y="1094654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70074" y="5463200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outside?</a:t>
            </a:r>
            <a:endParaRPr lang="en-US" sz="2800" dirty="0"/>
          </a:p>
        </p:txBody>
      </p:sp>
      <p:pic>
        <p:nvPicPr>
          <p:cNvPr id="5" name="Picture 4" descr="saus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4" y="1094654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70074" y="5463200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Inside or...</a:t>
            </a:r>
            <a:endParaRPr lang="en-US" sz="2800" dirty="0"/>
          </a:p>
        </p:txBody>
      </p:sp>
      <p:pic>
        <p:nvPicPr>
          <p:cNvPr id="4" name="Picture 3" descr="brunelle.nel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4" y="1094654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79161" y="5584815"/>
            <a:ext cx="3364993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outside?</a:t>
            </a:r>
            <a:endParaRPr lang="en-US" sz="2800" dirty="0"/>
          </a:p>
        </p:txBody>
      </p:sp>
      <p:pic>
        <p:nvPicPr>
          <p:cNvPr id="5" name="Picture 4" descr="cory.po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61" y="987762"/>
            <a:ext cx="3456432" cy="459705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51327" y="5584815"/>
            <a:ext cx="5824727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No more arguing: it's time for awards. </a:t>
            </a:r>
            <a:endParaRPr lang="en-US" sz="2800" dirty="0"/>
          </a:p>
        </p:txBody>
      </p:sp>
      <p:pic>
        <p:nvPicPr>
          <p:cNvPr id="4" name="Picture 3" descr="ceremo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27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51327" y="5584815"/>
            <a:ext cx="5824727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Is that a secret handshake?</a:t>
            </a:r>
            <a:endParaRPr lang="en-US" sz="2800" dirty="0"/>
          </a:p>
        </p:txBody>
      </p:sp>
      <p:pic>
        <p:nvPicPr>
          <p:cNvPr id="5" name="Picture 4" descr="creager.handsh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27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51327" y="5584815"/>
            <a:ext cx="5824727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No one knows for sure. </a:t>
            </a:r>
            <a:endParaRPr lang="en-US" sz="2800" dirty="0"/>
          </a:p>
        </p:txBody>
      </p:sp>
      <p:pic>
        <p:nvPicPr>
          <p:cNvPr id="4" name="Picture 3" descr="estle.handsh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27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51327" y="5584815"/>
            <a:ext cx="5824727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Everyone seems happy, though. </a:t>
            </a:r>
            <a:endParaRPr lang="en-US" sz="2800" dirty="0"/>
          </a:p>
        </p:txBody>
      </p:sp>
      <p:pic>
        <p:nvPicPr>
          <p:cNvPr id="5" name="Picture 4" descr="bouxsein.handsh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26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66601" y="5584815"/>
            <a:ext cx="5824727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Come and get your honor cord! </a:t>
            </a:r>
            <a:endParaRPr lang="en-US" sz="2800" dirty="0"/>
          </a:p>
        </p:txBody>
      </p:sp>
      <p:pic>
        <p:nvPicPr>
          <p:cNvPr id="4" name="Picture 3" descr="brunelle.may.c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00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It's a </a:t>
            </a:r>
            <a:r>
              <a:rPr lang="en-US" sz="2800" dirty="0" err="1" smtClean="0"/>
              <a:t>suovetaurilia</a:t>
            </a:r>
            <a:r>
              <a:rPr lang="en-US" sz="2800" dirty="0" smtClean="0"/>
              <a:t>--with just the </a:t>
            </a:r>
            <a:r>
              <a:rPr lang="en-US" sz="2800" dirty="0" err="1" smtClean="0"/>
              <a:t>su</a:t>
            </a:r>
            <a:r>
              <a:rPr lang="en-US" sz="2800" dirty="0" smtClean="0"/>
              <a:t>-! </a:t>
            </a:r>
            <a:endParaRPr lang="en-US" sz="2800" dirty="0"/>
          </a:p>
        </p:txBody>
      </p:sp>
      <p:pic>
        <p:nvPicPr>
          <p:cNvPr id="14" name="Picture 13" descr="Steve at gr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51470" y="5584815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Professors first! </a:t>
            </a:r>
            <a:endParaRPr lang="en-US" sz="2800" dirty="0"/>
          </a:p>
        </p:txBody>
      </p:sp>
      <p:pic>
        <p:nvPicPr>
          <p:cNvPr id="5" name="Picture 4" descr="McMenomy cor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70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20562" y="5584815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is easy!</a:t>
            </a:r>
            <a:endParaRPr lang="en-US" sz="2800" dirty="0"/>
          </a:p>
        </p:txBody>
      </p:sp>
      <p:pic>
        <p:nvPicPr>
          <p:cNvPr id="4" name="Picture 3" descr="carrier.cor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61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55342" y="5584815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Well, maybe not... </a:t>
            </a:r>
            <a:endParaRPr lang="en-US" sz="2800" dirty="0"/>
          </a:p>
        </p:txBody>
      </p:sp>
      <p:pic>
        <p:nvPicPr>
          <p:cNvPr id="5" name="Picture 4" descr="holec.cor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42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55342" y="5584815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Still doesn't seem quite right... </a:t>
            </a:r>
            <a:endParaRPr lang="en-US" sz="2800" dirty="0"/>
          </a:p>
        </p:txBody>
      </p:sp>
      <p:pic>
        <p:nvPicPr>
          <p:cNvPr id="4" name="Picture 3" descr="howard.cor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42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40068" y="5584815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Whoa, what's going on here? </a:t>
            </a:r>
            <a:endParaRPr lang="en-US" sz="2800" dirty="0"/>
          </a:p>
        </p:txBody>
      </p:sp>
      <p:pic>
        <p:nvPicPr>
          <p:cNvPr id="5" name="Picture 4" descr="okeefe.cor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069" y="1216269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0268" y="5422069"/>
            <a:ext cx="5824727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Finally! That's the way</a:t>
            </a:r>
            <a:r>
              <a:rPr lang="en-US" sz="2800" dirty="0" smtClean="0"/>
              <a:t> to do it.</a:t>
            </a:r>
            <a:endParaRPr lang="en-US" sz="2800" dirty="0"/>
          </a:p>
        </p:txBody>
      </p:sp>
      <p:pic>
        <p:nvPicPr>
          <p:cNvPr id="6" name="Picture 5" descr="schneider.cor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68" y="1053523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32545" y="5658750"/>
            <a:ext cx="3456432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See you next year!</a:t>
            </a:r>
            <a:endParaRPr lang="en-US" sz="2800" dirty="0"/>
          </a:p>
        </p:txBody>
      </p:sp>
      <p:pic>
        <p:nvPicPr>
          <p:cNvPr id="4" name="Picture 3" descr="thomas.me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545" y="1061697"/>
            <a:ext cx="3456432" cy="459705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05151" y="5584284"/>
            <a:ext cx="3456432" cy="4733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Wanna</a:t>
            </a:r>
            <a:r>
              <a:rPr lang="en-US" sz="2800" dirty="0" smtClean="0"/>
              <a:t> help? </a:t>
            </a:r>
            <a:endParaRPr lang="en-US" sz="2800" dirty="0"/>
          </a:p>
        </p:txBody>
      </p:sp>
      <p:pic>
        <p:nvPicPr>
          <p:cNvPr id="4" name="Picture 3" descr="rhonda.apr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1" y="987231"/>
            <a:ext cx="3456432" cy="459705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05151" y="5584284"/>
            <a:ext cx="3456432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Yummy cheese! </a:t>
            </a:r>
            <a:endParaRPr lang="en-US" sz="2800" dirty="0"/>
          </a:p>
        </p:txBody>
      </p:sp>
      <p:pic>
        <p:nvPicPr>
          <p:cNvPr id="5" name="Picture 4" descr="How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1" y="987231"/>
            <a:ext cx="3456432" cy="459705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05151" y="5584284"/>
            <a:ext cx="3456432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Yummy tomatoes! </a:t>
            </a:r>
            <a:endParaRPr lang="en-US" sz="2800" dirty="0"/>
          </a:p>
        </p:txBody>
      </p:sp>
      <p:pic>
        <p:nvPicPr>
          <p:cNvPr id="5" name="Picture 4" descr="Bouxsein help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1" y="987231"/>
            <a:ext cx="3456432" cy="459705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77606" y="5463200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Is it more fun inside or... </a:t>
            </a:r>
            <a:endParaRPr lang="en-US" sz="2800" dirty="0"/>
          </a:p>
        </p:txBody>
      </p:sp>
      <p:pic>
        <p:nvPicPr>
          <p:cNvPr id="4" name="Picture 3" descr="L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06" y="1094654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08333" y="5398546"/>
            <a:ext cx="5824727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outside?</a:t>
            </a:r>
            <a:endParaRPr lang="en-US" sz="2800" dirty="0"/>
          </a:p>
        </p:txBody>
      </p:sp>
      <p:pic>
        <p:nvPicPr>
          <p:cNvPr id="5" name="Picture 4" descr="Alex.Nat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33" y="1030000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31423" y="5463200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Inside or...</a:t>
            </a:r>
            <a:endParaRPr lang="en-US" sz="2800" dirty="0"/>
          </a:p>
        </p:txBody>
      </p:sp>
      <p:pic>
        <p:nvPicPr>
          <p:cNvPr id="4" name="Picture 3" descr="group.in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23" y="1094654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31423" y="5463200"/>
            <a:ext cx="582472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outside?</a:t>
            </a:r>
            <a:endParaRPr lang="en-US" sz="2800" dirty="0"/>
          </a:p>
        </p:txBody>
      </p:sp>
      <p:pic>
        <p:nvPicPr>
          <p:cNvPr id="5" name="Picture 4" descr="Peter.B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23" y="1094654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24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146</Words>
  <Application>Microsoft Macintosh PowerPoint</Application>
  <PresentationFormat>On-screen Show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Eta Sigma Phi  Bacchanalia</vt:lpstr>
      <vt:lpstr>It's a suovetaurilia--with just the su-! </vt:lpstr>
      <vt:lpstr>Wanna help? </vt:lpstr>
      <vt:lpstr>Yummy cheese! </vt:lpstr>
      <vt:lpstr>Yummy tomatoes! </vt:lpstr>
      <vt:lpstr>Is it more fun inside or... </vt:lpstr>
      <vt:lpstr>outside?</vt:lpstr>
      <vt:lpstr>Inside or...</vt:lpstr>
      <vt:lpstr>outside?</vt:lpstr>
      <vt:lpstr>outside?</vt:lpstr>
      <vt:lpstr>Inside or...</vt:lpstr>
      <vt:lpstr>outside?</vt:lpstr>
      <vt:lpstr>Inside or...</vt:lpstr>
      <vt:lpstr>outside?</vt:lpstr>
      <vt:lpstr>No more arguing: it's time for awards. </vt:lpstr>
      <vt:lpstr>Is that a secret handshake?</vt:lpstr>
      <vt:lpstr>No one knows for sure. </vt:lpstr>
      <vt:lpstr>Everyone seems happy, though. </vt:lpstr>
      <vt:lpstr>Come and get your honor cord! </vt:lpstr>
      <vt:lpstr>Professors first! </vt:lpstr>
      <vt:lpstr>This is easy!</vt:lpstr>
      <vt:lpstr>Well, maybe not... </vt:lpstr>
      <vt:lpstr>Still doesn't seem quite right... </vt:lpstr>
      <vt:lpstr>Whoa, what's going on here? </vt:lpstr>
      <vt:lpstr>Finally! That's the way to do it.</vt:lpstr>
      <vt:lpstr>See you next year!</vt:lpstr>
    </vt:vector>
  </TitlesOfParts>
  <Company>St. Olaf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Sigma Phi Bacchanalia</dc:title>
  <dc:creator>Emily M Sandquist</dc:creator>
  <cp:lastModifiedBy>Information and Instructional Technologies</cp:lastModifiedBy>
  <cp:revision>34</cp:revision>
  <dcterms:created xsi:type="dcterms:W3CDTF">2012-07-25T22:12:55Z</dcterms:created>
  <dcterms:modified xsi:type="dcterms:W3CDTF">2012-07-25T22:39:40Z</dcterms:modified>
</cp:coreProperties>
</file>