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13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491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45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478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00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339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344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314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166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856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719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513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2287"/>
            <a:ext cx="7772400" cy="1470025"/>
          </a:xfrm>
        </p:spPr>
        <p:txBody>
          <a:bodyPr/>
          <a:lstStyle/>
          <a:p>
            <a:r>
              <a:rPr lang="en-US" dirty="0" smtClean="0"/>
              <a:t>Eta Sigma Phi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Bacchanalia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18062"/>
            <a:ext cx="6400800" cy="175260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15, 2010</a:t>
            </a:r>
          </a:p>
          <a:p>
            <a:r>
              <a:rPr lang="en-US" dirty="0" smtClean="0"/>
              <a:t>Home of Steve &amp; Rhonda Reece</a:t>
            </a:r>
            <a:endParaRPr lang="en-US" dirty="0"/>
          </a:p>
        </p:txBody>
      </p:sp>
      <p:pic>
        <p:nvPicPr>
          <p:cNvPr id="4" name="Picture 3" descr="149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68700" y="539750"/>
            <a:ext cx="1844040" cy="230505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75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79" y="5363016"/>
            <a:ext cx="5766816" cy="96012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We've given out all the prizes. Now what?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841553"/>
            <a:ext cx="8417688" cy="4338583"/>
          </a:xfrm>
        </p:spPr>
        <p:txBody>
          <a:bodyPr>
            <a:normAutofit fontScale="92500"/>
          </a:bodyPr>
          <a:lstStyle/>
          <a:p>
            <a:pPr algn="r"/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10" name="Picture 9" descr="BackyardGro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79" y="1037904"/>
            <a:ext cx="5766816" cy="4325112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24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941" y="5406571"/>
            <a:ext cx="5824728" cy="45357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Why not sing a tune from the </a:t>
            </a:r>
            <a:r>
              <a:rPr lang="en-US" sz="2800" i="1" dirty="0" smtClean="0"/>
              <a:t>Mikado</a:t>
            </a:r>
            <a:r>
              <a:rPr lang="en-US" sz="2800" dirty="0" smtClean="0"/>
              <a:t>?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841553"/>
            <a:ext cx="8417688" cy="4338583"/>
          </a:xfrm>
        </p:spPr>
        <p:txBody>
          <a:bodyPr>
            <a:normAutofit fontScale="92500"/>
          </a:bodyPr>
          <a:lstStyle/>
          <a:p>
            <a:pPr algn="r"/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6" name="Picture 5" descr="GrotonBrunel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941" y="1348681"/>
            <a:ext cx="5824728" cy="405789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24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941" y="5514714"/>
            <a:ext cx="5824728" cy="49057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awful puns on that t-shirt!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841553"/>
            <a:ext cx="8417688" cy="4338583"/>
          </a:xfrm>
        </p:spPr>
        <p:txBody>
          <a:bodyPr>
            <a:normAutofit fontScale="92500"/>
          </a:bodyPr>
          <a:lstStyle/>
          <a:p>
            <a:pPr algn="r"/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8" name="Picture 7" descr="ReeceSampsonGu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941" y="1340326"/>
            <a:ext cx="5824728" cy="4174388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24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941" y="5741852"/>
            <a:ext cx="5824728" cy="372291"/>
          </a:xfrm>
        </p:spPr>
        <p:txBody>
          <a:bodyPr>
            <a:noAutofit/>
          </a:bodyPr>
          <a:lstStyle/>
          <a:p>
            <a:r>
              <a:rPr lang="en-US" sz="2800" dirty="0" smtClean="0"/>
              <a:t>Let's be more serious this</a:t>
            </a:r>
            <a:r>
              <a:rPr lang="en-US" sz="2800" dirty="0" smtClean="0"/>
              <a:t> time.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841553"/>
            <a:ext cx="8417688" cy="4338583"/>
          </a:xfrm>
        </p:spPr>
        <p:txBody>
          <a:bodyPr>
            <a:normAutofit fontScale="92500"/>
          </a:bodyPr>
          <a:lstStyle/>
          <a:p>
            <a:pPr algn="r"/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6" name="Picture 5" descr="BrunelleSampsonGu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941" y="849072"/>
            <a:ext cx="5824728" cy="489278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24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941" y="5180136"/>
            <a:ext cx="5824728" cy="516721"/>
          </a:xfrm>
        </p:spPr>
        <p:txBody>
          <a:bodyPr>
            <a:noAutofit/>
          </a:bodyPr>
          <a:lstStyle/>
          <a:p>
            <a:r>
              <a:rPr lang="en-US" sz="2800" dirty="0" smtClean="0"/>
              <a:t>Get in line, seniors!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841553"/>
            <a:ext cx="8417688" cy="4338583"/>
          </a:xfrm>
        </p:spPr>
        <p:txBody>
          <a:bodyPr>
            <a:normAutofit fontScale="92500"/>
          </a:bodyPr>
          <a:lstStyle/>
          <a:p>
            <a:pPr algn="r"/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7" name="Picture 6" descr="SeniorsCord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941" y="1354497"/>
            <a:ext cx="5806440" cy="3825639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24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61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Eta Sigma Phi  Bacchanalia</vt:lpstr>
      <vt:lpstr>We've given out all the prizes. Now what?</vt:lpstr>
      <vt:lpstr>Why not sing a tune from the Mikado? </vt:lpstr>
      <vt:lpstr>What awful puns on that t-shirt! </vt:lpstr>
      <vt:lpstr>Let's be more serious this time. </vt:lpstr>
      <vt:lpstr>Get in line, seniors! </vt:lpstr>
    </vt:vector>
  </TitlesOfParts>
  <Company>St. Olaf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 Sigma Phi Bacchanalia</dc:title>
  <dc:creator>Emily M Sandquist</dc:creator>
  <cp:lastModifiedBy>Information and Instructional Technologies</cp:lastModifiedBy>
  <cp:revision>19</cp:revision>
  <dcterms:created xsi:type="dcterms:W3CDTF">2012-07-25T21:43:25Z</dcterms:created>
  <dcterms:modified xsi:type="dcterms:W3CDTF">2012-07-25T21:58:36Z</dcterms:modified>
</cp:coreProperties>
</file>