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13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491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745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478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009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4339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344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314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166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856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719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FC151-0F92-7D44-B1F2-5964EB56B00F}" type="datetimeFigureOut">
              <a:rPr lang="en-US" smtClean="0"/>
              <a:pPr/>
              <a:t>7/25/12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059ED-5DEF-214A-8AC1-5363DA790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513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62287"/>
            <a:ext cx="7772400" cy="1470025"/>
          </a:xfrm>
        </p:spPr>
        <p:txBody>
          <a:bodyPr/>
          <a:lstStyle/>
          <a:p>
            <a:r>
              <a:rPr lang="en-US" dirty="0" smtClean="0"/>
              <a:t>Eta Sigma Phi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Bacchanalia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18062"/>
            <a:ext cx="6400800" cy="1752600"/>
          </a:xfrm>
        </p:spPr>
        <p:txBody>
          <a:bodyPr/>
          <a:lstStyle/>
          <a:p>
            <a:r>
              <a:rPr lang="en-US" dirty="0" smtClean="0"/>
              <a:t>May 14, </a:t>
            </a:r>
            <a:r>
              <a:rPr lang="en-US" dirty="0" smtClean="0"/>
              <a:t>2011</a:t>
            </a:r>
          </a:p>
          <a:p>
            <a:r>
              <a:rPr lang="en-US" dirty="0" smtClean="0"/>
              <a:t>Home of Steve &amp; Rhonda Reece</a:t>
            </a:r>
            <a:endParaRPr lang="en-US" dirty="0"/>
          </a:p>
        </p:txBody>
      </p:sp>
      <p:pic>
        <p:nvPicPr>
          <p:cNvPr id="4" name="Picture 3" descr="149_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568700" y="539750"/>
            <a:ext cx="1844040" cy="230505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750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AT THE REECES' HOUSE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5200" b="-15200"/>
          <a:stretch>
            <a:fillRect/>
          </a:stretch>
        </p:blipFill>
        <p:spPr>
          <a:xfrm>
            <a:off x="457200" y="1806575"/>
            <a:ext cx="4040188" cy="395128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43113"/>
            <a:ext cx="4041775" cy="639762"/>
          </a:xfrm>
        </p:spPr>
        <p:txBody>
          <a:bodyPr>
            <a:normAutofit fontScale="92500"/>
          </a:bodyPr>
          <a:lstStyle/>
          <a:p>
            <a:pPr algn="r"/>
            <a:r>
              <a:rPr lang="en-US" b="0" dirty="0" smtClean="0"/>
              <a:t>Graduating members are corded.</a:t>
            </a:r>
            <a:endParaRPr lang="en-US" b="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 t="-18846" b="-18846"/>
          <a:stretch>
            <a:fillRect/>
          </a:stretch>
        </p:blipFill>
        <p:spPr>
          <a:xfrm>
            <a:off x="4645025" y="2327275"/>
            <a:ext cx="4041775" cy="3951288"/>
          </a:xfr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0243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73545"/>
            <a:ext cx="4041775" cy="519546"/>
          </a:xfrm>
        </p:spPr>
        <p:txBody>
          <a:bodyPr/>
          <a:lstStyle/>
          <a:p>
            <a:r>
              <a:rPr lang="en-US" b="0" dirty="0" smtClean="0"/>
              <a:t>Prof. Myer can't help smiling...</a:t>
            </a:r>
            <a:endParaRPr lang="en-US" b="0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t="-5129" b="-5129"/>
          <a:stretch>
            <a:fillRect/>
          </a:stretch>
        </p:blipFill>
        <p:spPr>
          <a:xfrm>
            <a:off x="4645025" y="1342809"/>
            <a:ext cx="4041775" cy="3951288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52738"/>
            <a:ext cx="3810000" cy="241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745" y="3318453"/>
            <a:ext cx="3810000" cy="23495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4426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792288" y="4517231"/>
            <a:ext cx="5873894" cy="5667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Seniors (L-R):  Martin </a:t>
            </a:r>
            <a:r>
              <a:rPr lang="en-US" dirty="0" err="1" smtClean="0"/>
              <a:t>Shedd</a:t>
            </a:r>
            <a:r>
              <a:rPr lang="en-US" dirty="0" smtClean="0"/>
              <a:t>, Jason Chance, Pierce </a:t>
            </a:r>
            <a:r>
              <a:rPr lang="en-US" dirty="0" err="1" smtClean="0"/>
              <a:t>Devol</a:t>
            </a:r>
            <a:r>
              <a:rPr lang="en-US" dirty="0" smtClean="0"/>
              <a:t>, Jennifer </a:t>
            </a:r>
            <a:r>
              <a:rPr lang="en-US" dirty="0" err="1" smtClean="0"/>
              <a:t>Stanull</a:t>
            </a:r>
            <a:r>
              <a:rPr lang="en-US" dirty="0" smtClean="0"/>
              <a:t>, Samuel </a:t>
            </a:r>
            <a:r>
              <a:rPr lang="en-US" dirty="0" err="1" smtClean="0"/>
              <a:t>Willodson</a:t>
            </a:r>
            <a:r>
              <a:rPr lang="en-US" dirty="0" smtClean="0"/>
              <a:t>, Katherine Crawford, Kevin Farrar, Kathryn Weaver, Will Erickson, Justin </a:t>
            </a:r>
            <a:r>
              <a:rPr lang="en-US" dirty="0" err="1" smtClean="0"/>
              <a:t>Luthey</a:t>
            </a:r>
            <a:endParaRPr lang="en-US" dirty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-9211" b="-9211"/>
          <a:stretch>
            <a:fillRect/>
          </a:stretch>
        </p:blipFill>
        <p:spPr>
          <a:xfrm>
            <a:off x="1792288" y="241805"/>
            <a:ext cx="5486400" cy="4114800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792288" y="5334000"/>
            <a:ext cx="5873894" cy="65347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Absent seniors:  Ben Binder</a:t>
            </a:r>
            <a:r>
              <a:rPr lang="en-US" dirty="0"/>
              <a:t>, </a:t>
            </a:r>
            <a:r>
              <a:rPr lang="en-US" dirty="0" smtClean="0"/>
              <a:t>Jordan </a:t>
            </a:r>
            <a:r>
              <a:rPr lang="en-US" dirty="0" err="1" smtClean="0"/>
              <a:t>Bleth</a:t>
            </a:r>
            <a:r>
              <a:rPr lang="en-US" dirty="0" smtClean="0"/>
              <a:t>, Henry </a:t>
            </a:r>
            <a:r>
              <a:rPr lang="en-US" dirty="0"/>
              <a:t>Frank,</a:t>
            </a:r>
            <a:r>
              <a:rPr lang="en-US" dirty="0" smtClean="0"/>
              <a:t> Matt </a:t>
            </a:r>
            <a:r>
              <a:rPr lang="en-US" dirty="0" err="1" smtClean="0"/>
              <a:t>Friedrichsen</a:t>
            </a:r>
            <a:r>
              <a:rPr lang="en-US" dirty="0" smtClean="0"/>
              <a:t>, Morgan Harden,</a:t>
            </a:r>
            <a:r>
              <a:rPr lang="en-US" dirty="0"/>
              <a:t> Addison </a:t>
            </a:r>
            <a:r>
              <a:rPr lang="en-US" dirty="0" err="1"/>
              <a:t>Larrow</a:t>
            </a:r>
            <a:r>
              <a:rPr lang="en-US" dirty="0"/>
              <a:t>,</a:t>
            </a:r>
            <a:r>
              <a:rPr lang="en-US" dirty="0" smtClean="0"/>
              <a:t> Cole </a:t>
            </a:r>
            <a:r>
              <a:rPr lang="en-US" dirty="0" err="1" smtClean="0"/>
              <a:t>Nyquist</a:t>
            </a:r>
            <a:r>
              <a:rPr lang="en-US" dirty="0" smtClean="0"/>
              <a:t>, Laura Ritchie, Andrew White, Conner Westby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7329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103</Words>
  <Application>Microsoft Macintosh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Eta Sigma Phi  Bacchanalia</vt:lpstr>
      <vt:lpstr>FUN AT THE REECES' HOUSE</vt:lpstr>
      <vt:lpstr>Slide 3</vt:lpstr>
      <vt:lpstr>Seniors (L-R):  Martin Shedd, Jason Chance, Pierce Devol, Jennifer Stanull, Samuel Willodson, Katherine Crawford, Kevin Farrar, Kathryn Weaver, Will Erickson, Justin Luthey</vt:lpstr>
    </vt:vector>
  </TitlesOfParts>
  <Company>St. Olaf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 Sigma Phi Bacchanalia</dc:title>
  <dc:creator>Emily M Sandquist</dc:creator>
  <cp:lastModifiedBy>Information and Instructional Technologies</cp:lastModifiedBy>
  <cp:revision>16</cp:revision>
  <dcterms:created xsi:type="dcterms:W3CDTF">2012-07-26T03:32:34Z</dcterms:created>
  <dcterms:modified xsi:type="dcterms:W3CDTF">2012-07-26T03:33:19Z</dcterms:modified>
</cp:coreProperties>
</file>