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6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1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995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52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0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7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40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59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8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2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D40B0-EABA-B447-9C1F-AECC21572B8C}" type="datetimeFigureOut">
              <a:rPr lang="en-US" smtClean="0"/>
              <a:t>11/6/13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9FF5-E1EF-D646-A4D3-935763EFF3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0166" y="1164166"/>
            <a:ext cx="5069417" cy="4572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Photos from the 8</a:t>
            </a:r>
            <a:r>
              <a:rPr lang="en-US" sz="1800" baseline="30000" dirty="0" smtClean="0">
                <a:latin typeface="Arial"/>
                <a:cs typeface="Arial"/>
              </a:rPr>
              <a:t>th</a:t>
            </a:r>
            <a:r>
              <a:rPr lang="en-US" sz="1800" dirty="0" smtClean="0">
                <a:latin typeface="Arial"/>
                <a:cs typeface="Arial"/>
              </a:rPr>
              <a:t> Annual St. Olaf Olympics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September 28, 2013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(co-sponsored by the Society for Ancient History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and the Delta Chi chapter of Eta Sigma Phi</a:t>
            </a:r>
            <a:r>
              <a:rPr lang="en-US" sz="1800" dirty="0" smtClean="0">
                <a:latin typeface="Arial"/>
                <a:cs typeface="Arial"/>
              </a:rPr>
              <a:t>)</a:t>
            </a:r>
            <a:endParaRPr lang="en-US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 smtClean="0">
              <a:latin typeface="Arial"/>
              <a:cs typeface="Arial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Rainy weather forced the Olympics to be held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in </a:t>
            </a:r>
            <a:r>
              <a:rPr lang="en-US" sz="1800" dirty="0" err="1" smtClean="0">
                <a:latin typeface="Arial"/>
                <a:cs typeface="Arial"/>
              </a:rPr>
              <a:t>Skoglund</a:t>
            </a:r>
            <a:r>
              <a:rPr lang="en-US" sz="1800" dirty="0" smtClean="0">
                <a:latin typeface="Arial"/>
                <a:cs typeface="Arial"/>
              </a:rPr>
              <a:t> Fieldhouse. 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The photos (</a:t>
            </a:r>
            <a:r>
              <a:rPr lang="en-US" sz="1800" dirty="0" smtClean="0">
                <a:latin typeface="Arial"/>
                <a:cs typeface="Arial"/>
              </a:rPr>
              <a:t>taken </a:t>
            </a:r>
            <a:r>
              <a:rPr lang="en-US" sz="1800" smtClean="0">
                <a:latin typeface="Arial"/>
                <a:cs typeface="Arial"/>
              </a:rPr>
              <a:t>by Jason Menard</a:t>
            </a:r>
            <a:r>
              <a:rPr lang="en-US" sz="1800" dirty="0" smtClean="0">
                <a:latin typeface="Arial"/>
                <a:cs typeface="Arial"/>
              </a:rPr>
              <a:t>) </a:t>
            </a:r>
            <a:r>
              <a:rPr lang="en-US" sz="1800" dirty="0" smtClean="0">
                <a:latin typeface="Arial"/>
                <a:cs typeface="Arial"/>
              </a:rPr>
              <a:t>offer </a:t>
            </a:r>
            <a:r>
              <a:rPr lang="en-US" sz="1800" dirty="0" smtClean="0">
                <a:latin typeface="Arial"/>
                <a:cs typeface="Arial"/>
              </a:rPr>
              <a:t>a glimpse of the </a:t>
            </a:r>
            <a:r>
              <a:rPr lang="en-US" sz="1800" dirty="0" smtClean="0">
                <a:latin typeface="Arial"/>
                <a:cs typeface="Arial"/>
              </a:rPr>
              <a:t>hoplite race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 dirty="0" smtClean="0">
                <a:latin typeface="Arial"/>
                <a:cs typeface="Arial"/>
              </a:rPr>
              <a:t>and of the feasting (on a blue replica of the Hellespont) that followed.</a:t>
            </a:r>
            <a:endParaRPr lang="en-US" sz="1800" dirty="0" smtClean="0">
              <a:latin typeface="Arial"/>
              <a:cs typeface="Arial"/>
            </a:endParaRPr>
          </a:p>
        </p:txBody>
      </p:sp>
      <p:pic>
        <p:nvPicPr>
          <p:cNvPr id="4" name="Picture 3" descr="IMAG05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6" y="1164166"/>
            <a:ext cx="257735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3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5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>
          <a:xfrm>
            <a:off x="457200" y="1240367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818326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5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>
          <a:xfrm>
            <a:off x="457200" y="119803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12836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5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>
          <a:xfrm>
            <a:off x="457200" y="118745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7108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5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>
          <a:xfrm>
            <a:off x="457200" y="119803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648622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52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>
          <a:xfrm>
            <a:off x="457200" y="1039284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119238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52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>
          <a:xfrm>
            <a:off x="457200" y="128269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8154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5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" b="1221"/>
          <a:stretch>
            <a:fillRect/>
          </a:stretch>
        </p:blipFill>
        <p:spPr>
          <a:xfrm>
            <a:off x="457200" y="1219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30402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76</Words>
  <Application>Microsoft Macintosh PowerPoint</Application>
  <PresentationFormat>On-screen Show (4:3)</PresentationFormat>
  <Paragraphs>10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Olaf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H. Groton</dc:creator>
  <cp:lastModifiedBy>Anne H. Groton</cp:lastModifiedBy>
  <cp:revision>7</cp:revision>
  <dcterms:created xsi:type="dcterms:W3CDTF">2013-11-05T21:54:57Z</dcterms:created>
  <dcterms:modified xsi:type="dcterms:W3CDTF">2013-11-06T18:30:30Z</dcterms:modified>
</cp:coreProperties>
</file>