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48" y="-152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394200"/>
            <a:ext cx="329184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394200"/>
            <a:ext cx="9814560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D9AC-FBEC-6543-81C5-F190A352558E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D3BA-D529-7E42-8291-DA4F4621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372940" y="3005242"/>
            <a:ext cx="10777584" cy="23869023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56681" y="3040970"/>
            <a:ext cx="10777584" cy="23869023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209072" y="3348464"/>
            <a:ext cx="10777584" cy="22702068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70370" y="0"/>
            <a:ext cx="6405630" cy="3348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4400" b="1" dirty="0">
              <a:solidFill>
                <a:srgbClr val="404040"/>
              </a:solidFill>
              <a:latin typeface="Helvetica Neue"/>
              <a:cs typeface="Helvetica Neu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2940" y="14872518"/>
            <a:ext cx="10777584" cy="10330980"/>
            <a:chOff x="1544558" y="17092443"/>
            <a:chExt cx="10777585" cy="10330980"/>
          </a:xfrm>
        </p:grpSpPr>
        <p:sp>
          <p:nvSpPr>
            <p:cNvPr id="6" name="Rectangle 5"/>
            <p:cNvSpPr/>
            <p:nvPr/>
          </p:nvSpPr>
          <p:spPr>
            <a:xfrm>
              <a:off x="1544558" y="17092443"/>
              <a:ext cx="10777585" cy="1510176"/>
            </a:xfrm>
            <a:prstGeom prst="rect">
              <a:avLst/>
            </a:prstGeom>
            <a:noFill/>
            <a:ln w="12700" cmpd="sng">
              <a:solidFill>
                <a:srgbClr val="7F7F7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404040"/>
                  </a:solidFill>
                  <a:latin typeface="Helvetica Neue"/>
                  <a:cs typeface="Helvetica Neue"/>
                </a:rPr>
                <a:t>Heading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44558" y="18602618"/>
              <a:ext cx="10777585" cy="88208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rIns="365760" rtlCol="0" anchor="ctr"/>
            <a:lstStyle/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Corned beef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t-bone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salami sirloin drumstick. Hamburger ball tip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pariatur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nostrud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boudin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pastrami ground round sausage frankfurter biltong pork 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-1" y="0"/>
            <a:ext cx="29895786" cy="33484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Helvetica Neue"/>
                <a:cs typeface="Helvetica Neue"/>
              </a:rPr>
              <a:t>Place Title </a:t>
            </a:r>
            <a:r>
              <a:rPr lang="en-US" sz="9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Here</a:t>
            </a:r>
            <a:endParaRPr lang="en-US" sz="96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209072" y="14872518"/>
            <a:ext cx="10777584" cy="10330980"/>
            <a:chOff x="1544558" y="17092443"/>
            <a:chExt cx="10777585" cy="10330980"/>
          </a:xfrm>
        </p:grpSpPr>
        <p:sp>
          <p:nvSpPr>
            <p:cNvPr id="11" name="Rectangle 10"/>
            <p:cNvSpPr/>
            <p:nvPr/>
          </p:nvSpPr>
          <p:spPr>
            <a:xfrm>
              <a:off x="1544558" y="17092443"/>
              <a:ext cx="10777585" cy="1510176"/>
            </a:xfrm>
            <a:prstGeom prst="rect">
              <a:avLst/>
            </a:prstGeom>
            <a:noFill/>
            <a:ln w="12700" cmpd="sng">
              <a:solidFill>
                <a:srgbClr val="7F7F7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404040"/>
                  </a:solidFill>
                  <a:latin typeface="Helvetica Neue"/>
                  <a:cs typeface="Helvetica Neue"/>
                </a:rPr>
                <a:t>Heading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44558" y="18602618"/>
              <a:ext cx="10777585" cy="88208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rIns="365760" rtlCol="0" anchor="ctr"/>
            <a:lstStyle/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Corned beef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t-bone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salami sirloin drumstick. Hamburger ball tip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pariatur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nostrud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boudin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pastrami ground round sausage frankfurter biltong pork 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91008" y="3973174"/>
            <a:ext cx="10777584" cy="14766734"/>
            <a:chOff x="1544558" y="17092443"/>
            <a:chExt cx="10777585" cy="14766734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1544558" y="17092443"/>
              <a:ext cx="10743258" cy="1510176"/>
            </a:xfrm>
            <a:prstGeom prst="rect">
              <a:avLst/>
            </a:prstGeom>
            <a:grpFill/>
            <a:ln w="12700" cmpd="sng">
              <a:solidFill>
                <a:srgbClr val="7F7F7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404040"/>
                  </a:solidFill>
                  <a:latin typeface="Helvetica Neue"/>
                  <a:cs typeface="Helvetica Neue"/>
                </a:rPr>
                <a:t>Heading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44558" y="18808550"/>
              <a:ext cx="10777585" cy="1305062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rIns="365760" rtlCol="0" anchor="t"/>
            <a:lstStyle/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Corned beef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t-bone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salami sirloin drumstick. Hamburger ball tip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pariatur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nostrud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boudin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pastrami ground round sausage frankfurter biltong pork 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ground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fatback </a:t>
              </a:r>
              <a:endParaRPr lang="en-US" sz="3200" dirty="0">
                <a:solidFill>
                  <a:srgbClr val="404040"/>
                </a:solidFill>
                <a:latin typeface="Helvetica Neue"/>
                <a:cs typeface="Helvetica Neue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qui. Brisket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venison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pork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ground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209072" y="3973174"/>
            <a:ext cx="10777584" cy="10330980"/>
            <a:chOff x="1544558" y="17092443"/>
            <a:chExt cx="10777585" cy="10330980"/>
          </a:xfrm>
        </p:grpSpPr>
        <p:sp>
          <p:nvSpPr>
            <p:cNvPr id="17" name="Rectangle 16"/>
            <p:cNvSpPr/>
            <p:nvPr/>
          </p:nvSpPr>
          <p:spPr>
            <a:xfrm>
              <a:off x="1544558" y="17092443"/>
              <a:ext cx="10777585" cy="1510176"/>
            </a:xfrm>
            <a:prstGeom prst="rect">
              <a:avLst/>
            </a:prstGeom>
            <a:noFill/>
            <a:ln w="12700" cmpd="sng">
              <a:solidFill>
                <a:srgbClr val="7F7F7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404040"/>
                  </a:solidFill>
                  <a:latin typeface="Helvetica Neue"/>
                  <a:cs typeface="Helvetica Neue"/>
                </a:rPr>
                <a:t>Heading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44558" y="18602618"/>
              <a:ext cx="10777585" cy="88208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rIns="365760" rtlCol="0" anchor="ctr"/>
            <a:lstStyle/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Corned beef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t-bone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salami sirloin drumstick. Hamburger ball tip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pariatur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nostrud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boudin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pastrami ground round sausage frankfurter biltong pork 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ground round.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2940" y="3973174"/>
            <a:ext cx="10777584" cy="10330980"/>
            <a:chOff x="1544558" y="17092443"/>
            <a:chExt cx="10777585" cy="10330980"/>
          </a:xfrm>
        </p:grpSpPr>
        <p:sp>
          <p:nvSpPr>
            <p:cNvPr id="20" name="Rectangle 19"/>
            <p:cNvSpPr/>
            <p:nvPr/>
          </p:nvSpPr>
          <p:spPr>
            <a:xfrm>
              <a:off x="1544558" y="17092443"/>
              <a:ext cx="10777585" cy="1510176"/>
            </a:xfrm>
            <a:prstGeom prst="rect">
              <a:avLst/>
            </a:prstGeom>
            <a:noFill/>
            <a:ln w="12700" cmpd="sng">
              <a:solidFill>
                <a:srgbClr val="7F7F7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404040"/>
                  </a:solidFill>
                  <a:latin typeface="Helvetica Neue"/>
                  <a:cs typeface="Helvetica Neue"/>
                </a:rPr>
                <a:t>Heading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44558" y="18602618"/>
              <a:ext cx="10777585" cy="88208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rIns="365760" rtlCol="0" anchor="ctr"/>
            <a:lstStyle/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Corned beef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t-bone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salami sirloin drumstick. Hamburger ball tip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pariatur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nostrud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boudin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pastrami ground round sausage frankfurter biltong pork 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fatback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qui. Brisket venison in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pork loin,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voluptate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elit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ground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round.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belly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ullamco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.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Esse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fatback </a:t>
              </a:r>
              <a:endParaRPr lang="en-US" sz="3200" dirty="0">
                <a:solidFill>
                  <a:srgbClr val="404040"/>
                </a:solidFill>
                <a:latin typeface="Helvetica Neue"/>
                <a:cs typeface="Helvetica Neue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drumstick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tempor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capicola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ex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sunt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qui. Brisket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venison 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in </a:t>
              </a:r>
              <a:r>
                <a:rPr lang="en-US" sz="3200" dirty="0" err="1">
                  <a:solidFill>
                    <a:srgbClr val="404040"/>
                  </a:solidFill>
                  <a:latin typeface="Helvetica Neue"/>
                  <a:cs typeface="Helvetica Neue"/>
                </a:rPr>
                <a:t>dolore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 </a:t>
              </a:r>
              <a: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  <a:t/>
              </a:r>
              <a:br>
                <a:rPr lang="en-US" sz="3200" dirty="0" smtClean="0">
                  <a:solidFill>
                    <a:srgbClr val="404040"/>
                  </a:solidFill>
                  <a:latin typeface="Helvetica Neue"/>
                  <a:cs typeface="Helvetica Neue"/>
                </a:rPr>
              </a:b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porkloin</a:t>
              </a:r>
              <a:r>
                <a:rPr lang="en-US" sz="3200" dirty="0">
                  <a:solidFill>
                    <a:srgbClr val="404040"/>
                  </a:solidFill>
                  <a:latin typeface="Helvetica Neue"/>
                  <a:cs typeface="Helvetica Neue"/>
                </a:rPr>
                <a:t>,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3200" dirty="0" err="1" smtClean="0">
                  <a:solidFill>
                    <a:srgbClr val="404040"/>
                  </a:solidFill>
                  <a:latin typeface="Helvetica Neue"/>
                  <a:cs typeface="Helvetica Neue"/>
                </a:rPr>
                <a:t>officia</a:t>
              </a:r>
              <a:endParaRPr lang="en-US" sz="3200" dirty="0">
                <a:solidFill>
                  <a:srgbClr val="404040"/>
                </a:solidFill>
                <a:latin typeface="Helvetica Neue"/>
                <a:cs typeface="Helvetica Neue"/>
              </a:endParaRPr>
            </a:p>
          </p:txBody>
        </p:sp>
      </p:grpSp>
      <p:pic>
        <p:nvPicPr>
          <p:cNvPr id="23" name="Picture 22" descr="Blue_canvas_by_SolSt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3"/>
          <a:stretch/>
        </p:blipFill>
        <p:spPr>
          <a:xfrm>
            <a:off x="6269535" y="9106387"/>
            <a:ext cx="5400460" cy="4828416"/>
          </a:xfrm>
          <a:prstGeom prst="rect">
            <a:avLst/>
          </a:prstGeom>
          <a:ln>
            <a:solidFill>
              <a:srgbClr val="98947C"/>
            </a:solidFill>
          </a:ln>
        </p:spPr>
      </p:pic>
      <p:pic>
        <p:nvPicPr>
          <p:cNvPr id="24" name="Picture 23" descr="Horse-2009-Oil-on-Canvas-22-x-2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5" y="8574382"/>
            <a:ext cx="5397500" cy="6298136"/>
          </a:xfrm>
          <a:prstGeom prst="rect">
            <a:avLst/>
          </a:prstGeom>
          <a:ln>
            <a:solidFill>
              <a:srgbClr val="98947C"/>
            </a:solidFill>
          </a:ln>
        </p:spPr>
      </p:pic>
      <p:pic>
        <p:nvPicPr>
          <p:cNvPr id="25" name="Picture 24" descr="unrestricted_blue_canvas_by_jm_stock-d69cqa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20" y="18774231"/>
            <a:ext cx="5411448" cy="6429267"/>
          </a:xfrm>
          <a:prstGeom prst="rect">
            <a:avLst/>
          </a:prstGeom>
          <a:ln>
            <a:solidFill>
              <a:srgbClr val="98947C"/>
            </a:solidFill>
          </a:ln>
        </p:spPr>
      </p:pic>
      <p:pic>
        <p:nvPicPr>
          <p:cNvPr id="26" name="Picture 25" descr="unrestricted_paper_texture_by_divsm_stock-d69ws0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1"/>
          <a:stretch/>
        </p:blipFill>
        <p:spPr>
          <a:xfrm>
            <a:off x="12756681" y="18774231"/>
            <a:ext cx="5366139" cy="6429267"/>
          </a:xfrm>
          <a:prstGeom prst="rect">
            <a:avLst/>
          </a:prstGeom>
          <a:ln>
            <a:solidFill>
              <a:srgbClr val="98947C"/>
            </a:solidFill>
          </a:ln>
        </p:spPr>
      </p:pic>
      <p:pic>
        <p:nvPicPr>
          <p:cNvPr id="29" name="Picture 28" descr="StO_cmyk_300dp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43" y="640354"/>
            <a:ext cx="3464209" cy="20216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1" y="26050532"/>
            <a:ext cx="29895786" cy="138146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By Jane Doe</a:t>
            </a:r>
            <a:endParaRPr lang="en-US" sz="4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170370" y="26050532"/>
            <a:ext cx="6405630" cy="1357652"/>
          </a:xfrm>
          <a:prstGeom prst="rect">
            <a:avLst/>
          </a:prstGeom>
          <a:solidFill>
            <a:srgbClr val="595959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4400" b="1" dirty="0">
              <a:solidFill>
                <a:srgbClr val="40404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118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436</Words>
  <Application>Microsoft Macintosh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Gottfried</dc:creator>
  <cp:lastModifiedBy>St. Olaf User</cp:lastModifiedBy>
  <cp:revision>9</cp:revision>
  <dcterms:created xsi:type="dcterms:W3CDTF">2014-04-11T04:21:52Z</dcterms:created>
  <dcterms:modified xsi:type="dcterms:W3CDTF">2014-04-11T21:45:37Z</dcterms:modified>
</cp:coreProperties>
</file>