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727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454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181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4907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3634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361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088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29815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4FF"/>
    <a:srgbClr val="03358A"/>
    <a:srgbClr val="CBE7EF"/>
    <a:srgbClr val="DC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240" y="-144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9.0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6.0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4477080"/>
        <c:axId val="-2104474104"/>
      </c:barChart>
      <c:catAx>
        <c:axId val="-2104477080"/>
        <c:scaling>
          <c:orientation val="minMax"/>
        </c:scaling>
        <c:delete val="0"/>
        <c:axPos val="l"/>
        <c:majorTickMark val="out"/>
        <c:minorTickMark val="none"/>
        <c:tickLblPos val="nextTo"/>
        <c:crossAx val="-2104474104"/>
        <c:crosses val="autoZero"/>
        <c:auto val="1"/>
        <c:lblAlgn val="ctr"/>
        <c:lblOffset val="100"/>
        <c:noMultiLvlLbl val="0"/>
      </c:catAx>
      <c:valAx>
        <c:axId val="-2104474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04477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052D-6341-2943-A838-900E844E85A8}" type="datetimeFigureOut">
              <a:rPr lang="en-US" smtClean="0"/>
              <a:t>4/11/14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0B46D-9CAA-1848-95A0-5AFE154E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985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970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954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939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924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B46D-9CAA-1848-95A0-5AFE154ED9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1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5754" y="5270500"/>
            <a:ext cx="39503348" cy="112350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5702" y="5270500"/>
            <a:ext cx="117900452" cy="112350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72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45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18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490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63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5702" y="30721300"/>
            <a:ext cx="78701900" cy="868997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87202" y="30721300"/>
            <a:ext cx="78701900" cy="868997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200" b="1"/>
            </a:lvl3pPr>
            <a:lvl4pPr marL="5486181" indent="0">
              <a:buNone/>
              <a:defRPr sz="6400" b="1"/>
            </a:lvl4pPr>
            <a:lvl5pPr marL="7314907" indent="0">
              <a:buNone/>
              <a:defRPr sz="6400" b="1"/>
            </a:lvl5pPr>
            <a:lvl6pPr marL="9143634" indent="0">
              <a:buNone/>
              <a:defRPr sz="6400" b="1"/>
            </a:lvl6pPr>
            <a:lvl7pPr marL="10972361" indent="0">
              <a:buNone/>
              <a:defRPr sz="6400" b="1"/>
            </a:lvl7pPr>
            <a:lvl8pPr marL="12801088" indent="0">
              <a:buNone/>
              <a:defRPr sz="6400" b="1"/>
            </a:lvl8pPr>
            <a:lvl9pPr marL="14629815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200" b="1"/>
            </a:lvl3pPr>
            <a:lvl4pPr marL="5486181" indent="0">
              <a:buNone/>
              <a:defRPr sz="6400" b="1"/>
            </a:lvl4pPr>
            <a:lvl5pPr marL="7314907" indent="0">
              <a:buNone/>
              <a:defRPr sz="6400" b="1"/>
            </a:lvl5pPr>
            <a:lvl6pPr marL="9143634" indent="0">
              <a:buNone/>
              <a:defRPr sz="6400" b="1"/>
            </a:lvl6pPr>
            <a:lvl7pPr marL="10972361" indent="0">
              <a:buNone/>
              <a:defRPr sz="6400" b="1"/>
            </a:lvl7pPr>
            <a:lvl8pPr marL="12801088" indent="0">
              <a:buNone/>
              <a:defRPr sz="6400" b="1"/>
            </a:lvl8pPr>
            <a:lvl9pPr marL="14629815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727" indent="0">
              <a:buNone/>
              <a:defRPr sz="4800"/>
            </a:lvl2pPr>
            <a:lvl3pPr marL="3657454" indent="0">
              <a:buNone/>
              <a:defRPr sz="4000"/>
            </a:lvl3pPr>
            <a:lvl4pPr marL="5486181" indent="0">
              <a:buNone/>
              <a:defRPr sz="3600"/>
            </a:lvl4pPr>
            <a:lvl5pPr marL="7314907" indent="0">
              <a:buNone/>
              <a:defRPr sz="3600"/>
            </a:lvl5pPr>
            <a:lvl6pPr marL="9143634" indent="0">
              <a:buNone/>
              <a:defRPr sz="3600"/>
            </a:lvl6pPr>
            <a:lvl7pPr marL="10972361" indent="0">
              <a:buNone/>
              <a:defRPr sz="3600"/>
            </a:lvl7pPr>
            <a:lvl8pPr marL="12801088" indent="0">
              <a:buNone/>
              <a:defRPr sz="3600"/>
            </a:lvl8pPr>
            <a:lvl9pPr marL="14629815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727" indent="0">
              <a:buNone/>
              <a:defRPr sz="11200"/>
            </a:lvl2pPr>
            <a:lvl3pPr marL="3657454" indent="0">
              <a:buNone/>
              <a:defRPr sz="9600"/>
            </a:lvl3pPr>
            <a:lvl4pPr marL="5486181" indent="0">
              <a:buNone/>
              <a:defRPr sz="8000"/>
            </a:lvl4pPr>
            <a:lvl5pPr marL="7314907" indent="0">
              <a:buNone/>
              <a:defRPr sz="8000"/>
            </a:lvl5pPr>
            <a:lvl6pPr marL="9143634" indent="0">
              <a:buNone/>
              <a:defRPr sz="8000"/>
            </a:lvl6pPr>
            <a:lvl7pPr marL="10972361" indent="0">
              <a:buNone/>
              <a:defRPr sz="8000"/>
            </a:lvl7pPr>
            <a:lvl8pPr marL="12801088" indent="0">
              <a:buNone/>
              <a:defRPr sz="8000"/>
            </a:lvl8pPr>
            <a:lvl9pPr marL="14629815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727" indent="0">
              <a:buNone/>
              <a:defRPr sz="4800"/>
            </a:lvl2pPr>
            <a:lvl3pPr marL="3657454" indent="0">
              <a:buNone/>
              <a:defRPr sz="4000"/>
            </a:lvl3pPr>
            <a:lvl4pPr marL="5486181" indent="0">
              <a:buNone/>
              <a:defRPr sz="3600"/>
            </a:lvl4pPr>
            <a:lvl5pPr marL="7314907" indent="0">
              <a:buNone/>
              <a:defRPr sz="3600"/>
            </a:lvl5pPr>
            <a:lvl6pPr marL="9143634" indent="0">
              <a:buNone/>
              <a:defRPr sz="3600"/>
            </a:lvl6pPr>
            <a:lvl7pPr marL="10972361" indent="0">
              <a:buNone/>
              <a:defRPr sz="3600"/>
            </a:lvl7pPr>
            <a:lvl8pPr marL="12801088" indent="0">
              <a:buNone/>
              <a:defRPr sz="3600"/>
            </a:lvl8pPr>
            <a:lvl9pPr marL="14629815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45" tIns="182873" rIns="365745" bIns="1828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45" tIns="182873" rIns="365745" bIns="182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45" tIns="182873" rIns="365745" bIns="182873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45" tIns="182873" rIns="365745" bIns="182873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45" tIns="182873" rIns="365745" bIns="182873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727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45" indent="-1371545" algn="l" defTabSz="1828727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681" indent="-1142954" algn="l" defTabSz="1828727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17" indent="-914363" algn="l" defTabSz="1828727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544" indent="-914363" algn="l" defTabSz="1828727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271" indent="-914363" algn="l" defTabSz="1828727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998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725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451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178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27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81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907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634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361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088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815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hart" Target="../charts/chart1.xml"/><Relationship Id="rId5" Type="http://schemas.openxmlformats.org/officeDocument/2006/relationships/image" Target="../media/image2.tif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-75596"/>
            <a:ext cx="36576000" cy="32503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Round Same Side Corner Rectangle 47"/>
          <p:cNvSpPr/>
          <p:nvPr/>
        </p:nvSpPr>
        <p:spPr>
          <a:xfrm>
            <a:off x="692505" y="11500291"/>
            <a:ext cx="11430000" cy="92333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b"/>
          <a:lstStyle/>
          <a:p>
            <a:pPr algn="ctr"/>
            <a:r>
              <a:rPr lang="en-US" sz="6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Set-Up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837599" y="10960259"/>
            <a:ext cx="10869448" cy="9619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45" name="Round Same Side Corner Rectangle 44"/>
          <p:cNvSpPr/>
          <p:nvPr/>
        </p:nvSpPr>
        <p:spPr>
          <a:xfrm>
            <a:off x="692505" y="23703606"/>
            <a:ext cx="11430000" cy="92333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b"/>
          <a:lstStyle/>
          <a:p>
            <a:pPr algn="ctr"/>
            <a:r>
              <a:rPr lang="en-US" sz="7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</a:p>
        </p:txBody>
      </p:sp>
      <p:sp>
        <p:nvSpPr>
          <p:cNvPr id="44" name="Round Same Side Corner Rectangle 43"/>
          <p:cNvSpPr/>
          <p:nvPr/>
        </p:nvSpPr>
        <p:spPr>
          <a:xfrm>
            <a:off x="12573000" y="21217258"/>
            <a:ext cx="11430000" cy="92333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b"/>
          <a:lstStyle/>
          <a:p>
            <a:pPr algn="ctr"/>
            <a:r>
              <a:rPr lang="en-US" sz="7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Issues</a:t>
            </a:r>
          </a:p>
        </p:txBody>
      </p:sp>
      <p:sp>
        <p:nvSpPr>
          <p:cNvPr id="13" name="Round Same Side Corner Rectangle 12"/>
          <p:cNvSpPr/>
          <p:nvPr/>
        </p:nvSpPr>
        <p:spPr>
          <a:xfrm>
            <a:off x="12573000" y="4103232"/>
            <a:ext cx="11430000" cy="92333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b"/>
          <a:lstStyle/>
          <a:p>
            <a:pPr lvl="0" algn="ctr"/>
            <a:r>
              <a:rPr lang="en-US" sz="6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598" y="311195"/>
            <a:ext cx="30882410" cy="180818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11200" b="1" dirty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A Simple </a:t>
            </a:r>
            <a:r>
              <a:rPr lang="en-US" sz="11200" b="1" dirty="0" smtClean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40x30 </a:t>
            </a:r>
            <a:r>
              <a:rPr lang="en-US" sz="11200" b="1" dirty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Template: Wide-Format Poster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12789" y="1936806"/>
            <a:ext cx="7859938" cy="84638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</a:rPr>
              <a:t>Studies in Design by Jane Doe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505" y="5026563"/>
            <a:ext cx="11430000" cy="575539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80985" tIns="380985" rIns="380985" bIns="380985" rtlCol="0">
            <a:spAutoFit/>
          </a:bodyPr>
          <a:lstStyle/>
          <a:p>
            <a:pPr indent="391568" algn="just"/>
            <a:r>
              <a:rPr lang="en-US" sz="2700" dirty="0" err="1"/>
              <a:t>Lorem</a:t>
            </a:r>
            <a:r>
              <a:rPr lang="en-US" sz="2700" dirty="0"/>
              <a:t> </a:t>
            </a:r>
            <a:r>
              <a:rPr lang="en-US" sz="2700" dirty="0" err="1"/>
              <a:t>ipsum</a:t>
            </a:r>
            <a:r>
              <a:rPr lang="en-US" sz="2700" dirty="0"/>
              <a:t> dolor sit </a:t>
            </a:r>
            <a:r>
              <a:rPr lang="en-US" sz="2700" dirty="0" err="1"/>
              <a:t>amet</a:t>
            </a:r>
            <a:r>
              <a:rPr lang="en-US" sz="2700" dirty="0"/>
              <a:t>, </a:t>
            </a:r>
            <a:r>
              <a:rPr lang="en-US" sz="2700" dirty="0" err="1"/>
              <a:t>consectetur</a:t>
            </a:r>
            <a:r>
              <a:rPr lang="en-US" sz="2700" dirty="0"/>
              <a:t> </a:t>
            </a:r>
            <a:r>
              <a:rPr lang="en-US" sz="2700" dirty="0" err="1"/>
              <a:t>adipiscing</a:t>
            </a:r>
            <a:r>
              <a:rPr lang="en-US" sz="2700" dirty="0"/>
              <a:t> </a:t>
            </a:r>
            <a:r>
              <a:rPr lang="en-US" sz="2700" dirty="0" err="1"/>
              <a:t>elit</a:t>
            </a:r>
            <a:r>
              <a:rPr lang="en-US" sz="2700" dirty="0"/>
              <a:t>. </a:t>
            </a:r>
            <a:r>
              <a:rPr lang="en-US" sz="2700" dirty="0" err="1"/>
              <a:t>Donec</a:t>
            </a:r>
            <a:r>
              <a:rPr lang="en-US" sz="2700" dirty="0"/>
              <a:t> </a:t>
            </a:r>
            <a:r>
              <a:rPr lang="en-US" sz="2700" dirty="0" err="1"/>
              <a:t>eget</a:t>
            </a:r>
            <a:r>
              <a:rPr lang="en-US" sz="2700" dirty="0"/>
              <a:t> </a:t>
            </a:r>
            <a:r>
              <a:rPr lang="en-US" sz="2700" dirty="0" err="1"/>
              <a:t>felis</a:t>
            </a:r>
            <a:r>
              <a:rPr lang="en-US" sz="2700" dirty="0"/>
              <a:t> </a:t>
            </a:r>
            <a:r>
              <a:rPr lang="en-US" sz="2700" dirty="0" err="1"/>
              <a:t>neque</a:t>
            </a:r>
            <a:r>
              <a:rPr lang="en-US" sz="2700" dirty="0"/>
              <a:t>, id </a:t>
            </a:r>
            <a:r>
              <a:rPr lang="en-US" sz="2700" dirty="0" err="1"/>
              <a:t>venenatis</a:t>
            </a:r>
            <a:r>
              <a:rPr lang="en-US" sz="2700" dirty="0"/>
              <a:t> </a:t>
            </a:r>
            <a:r>
              <a:rPr lang="en-US" sz="2700" dirty="0" err="1"/>
              <a:t>tortor</a:t>
            </a:r>
            <a:r>
              <a:rPr lang="en-US" sz="2700" dirty="0"/>
              <a:t>. </a:t>
            </a:r>
            <a:r>
              <a:rPr lang="en-US" sz="2700" dirty="0" err="1"/>
              <a:t>Sed</a:t>
            </a:r>
            <a:r>
              <a:rPr lang="en-US" sz="2700" dirty="0"/>
              <a:t> vitae </a:t>
            </a:r>
            <a:r>
              <a:rPr lang="en-US" sz="2700" dirty="0" err="1"/>
              <a:t>tellus</a:t>
            </a:r>
            <a:r>
              <a:rPr lang="en-US" sz="2700" dirty="0"/>
              <a:t> </a:t>
            </a:r>
            <a:r>
              <a:rPr lang="en-US" sz="2700" dirty="0" err="1"/>
              <a:t>sapien</a:t>
            </a:r>
            <a:r>
              <a:rPr lang="en-US" sz="2700" dirty="0"/>
              <a:t>. </a:t>
            </a:r>
            <a:r>
              <a:rPr lang="en-US" sz="2700" dirty="0" err="1"/>
              <a:t>Vestibulum</a:t>
            </a:r>
            <a:r>
              <a:rPr lang="en-US" sz="2700" dirty="0"/>
              <a:t> </a:t>
            </a:r>
            <a:r>
              <a:rPr lang="en-US" sz="2700" dirty="0" err="1"/>
              <a:t>odio</a:t>
            </a:r>
            <a:r>
              <a:rPr lang="en-US" sz="2700" dirty="0"/>
              <a:t> </a:t>
            </a:r>
            <a:r>
              <a:rPr lang="en-US" sz="2700" dirty="0" err="1"/>
              <a:t>risus</a:t>
            </a:r>
            <a:r>
              <a:rPr lang="en-US" sz="2700" dirty="0"/>
              <a:t>, </a:t>
            </a:r>
            <a:r>
              <a:rPr lang="en-US" sz="2700" dirty="0" err="1"/>
              <a:t>rhoncus</a:t>
            </a:r>
            <a:r>
              <a:rPr lang="en-US" sz="2700" dirty="0"/>
              <a:t> at </a:t>
            </a:r>
            <a:r>
              <a:rPr lang="en-US" sz="2700" dirty="0" err="1"/>
              <a:t>placerat</a:t>
            </a:r>
            <a:r>
              <a:rPr lang="en-US" sz="2700" dirty="0"/>
              <a:t> at, </a:t>
            </a:r>
            <a:r>
              <a:rPr lang="en-US" sz="2700" dirty="0" err="1"/>
              <a:t>dignissim</a:t>
            </a:r>
            <a:r>
              <a:rPr lang="en-US" sz="2700" dirty="0"/>
              <a:t> </a:t>
            </a:r>
            <a:r>
              <a:rPr lang="en-US" sz="2700" dirty="0" err="1"/>
              <a:t>quis</a:t>
            </a:r>
            <a:r>
              <a:rPr lang="en-US" sz="2700" dirty="0"/>
              <a:t> </a:t>
            </a:r>
            <a:r>
              <a:rPr lang="en-US" sz="2700" dirty="0" err="1"/>
              <a:t>erat</a:t>
            </a:r>
            <a:r>
              <a:rPr lang="en-US" sz="2700" dirty="0"/>
              <a:t>. In </a:t>
            </a:r>
            <a:r>
              <a:rPr lang="en-US" sz="2700" dirty="0" err="1"/>
              <a:t>consequat</a:t>
            </a:r>
            <a:r>
              <a:rPr lang="en-US" sz="2700" dirty="0"/>
              <a:t> magna in </a:t>
            </a:r>
            <a:r>
              <a:rPr lang="en-US" sz="2700" dirty="0" err="1"/>
              <a:t>odio</a:t>
            </a:r>
            <a:r>
              <a:rPr lang="en-US" sz="2700" dirty="0"/>
              <a:t>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sollicitudin</a:t>
            </a:r>
            <a:r>
              <a:rPr lang="en-US" sz="2700" dirty="0"/>
              <a:t>. </a:t>
            </a:r>
            <a:r>
              <a:rPr lang="en-US" sz="2700" dirty="0" err="1"/>
              <a:t>Curabitur</a:t>
            </a:r>
            <a:r>
              <a:rPr lang="en-US" sz="2700" dirty="0"/>
              <a:t> </a:t>
            </a:r>
            <a:r>
              <a:rPr lang="en-US" sz="2700" dirty="0" err="1"/>
              <a:t>pellentesque</a:t>
            </a:r>
            <a:r>
              <a:rPr lang="en-US" sz="2700" dirty="0"/>
              <a:t> </a:t>
            </a:r>
            <a:r>
              <a:rPr lang="en-US" sz="2700" dirty="0" err="1"/>
              <a:t>posuere</a:t>
            </a:r>
            <a:r>
              <a:rPr lang="en-US" sz="2700" dirty="0"/>
              <a:t> </a:t>
            </a:r>
            <a:r>
              <a:rPr lang="en-US" sz="2700" dirty="0" err="1"/>
              <a:t>arcu</a:t>
            </a:r>
            <a:r>
              <a:rPr lang="en-US" sz="2700" dirty="0"/>
              <a:t> </a:t>
            </a:r>
            <a:r>
              <a:rPr lang="en-US" sz="2700" dirty="0" err="1"/>
              <a:t>eget</a:t>
            </a:r>
            <a:r>
              <a:rPr lang="en-US" sz="2700" dirty="0"/>
              <a:t> </a:t>
            </a:r>
            <a:r>
              <a:rPr lang="en-US" sz="2700" dirty="0" err="1"/>
              <a:t>auctor</a:t>
            </a:r>
            <a:r>
              <a:rPr lang="en-US" sz="2700" dirty="0"/>
              <a:t>. </a:t>
            </a:r>
            <a:r>
              <a:rPr lang="en-US" sz="2700" dirty="0" err="1"/>
              <a:t>Vivamus</a:t>
            </a:r>
            <a:r>
              <a:rPr lang="en-US" sz="2700" dirty="0"/>
              <a:t> </a:t>
            </a:r>
            <a:r>
              <a:rPr lang="en-US" sz="2700" dirty="0" err="1"/>
              <a:t>luctus</a:t>
            </a:r>
            <a:r>
              <a:rPr lang="en-US" sz="2700" dirty="0"/>
              <a:t> </a:t>
            </a:r>
            <a:r>
              <a:rPr lang="en-US" sz="2700" dirty="0" err="1"/>
              <a:t>egestas</a:t>
            </a:r>
            <a:r>
              <a:rPr lang="en-US" sz="2700" dirty="0"/>
              <a:t> </a:t>
            </a:r>
            <a:r>
              <a:rPr lang="en-US" sz="2700" dirty="0" err="1"/>
              <a:t>consectetur</a:t>
            </a:r>
            <a:r>
              <a:rPr lang="en-US" sz="2700" dirty="0"/>
              <a:t>. </a:t>
            </a:r>
            <a:r>
              <a:rPr lang="en-US" sz="2700" dirty="0" err="1"/>
              <a:t>Etiam</a:t>
            </a:r>
            <a:r>
              <a:rPr lang="en-US" sz="2700" dirty="0"/>
              <a:t> magna </a:t>
            </a:r>
            <a:r>
              <a:rPr lang="en-US" sz="2700" dirty="0" err="1"/>
              <a:t>turpis</a:t>
            </a:r>
            <a:r>
              <a:rPr lang="en-US" sz="2700" dirty="0"/>
              <a:t>, </a:t>
            </a:r>
            <a:r>
              <a:rPr lang="en-US" sz="2700" dirty="0" err="1"/>
              <a:t>ultrices</a:t>
            </a:r>
            <a:r>
              <a:rPr lang="en-US" sz="2700" dirty="0"/>
              <a:t> </a:t>
            </a:r>
            <a:r>
              <a:rPr lang="en-US" sz="2700" dirty="0" err="1"/>
              <a:t>quis</a:t>
            </a:r>
            <a:r>
              <a:rPr lang="en-US" sz="2700" dirty="0"/>
              <a:t> </a:t>
            </a:r>
            <a:r>
              <a:rPr lang="en-US" sz="2700" dirty="0" err="1"/>
              <a:t>pretium</a:t>
            </a:r>
            <a:r>
              <a:rPr lang="en-US" sz="2700" dirty="0"/>
              <a:t> </a:t>
            </a:r>
            <a:r>
              <a:rPr lang="en-US" sz="2700" dirty="0" err="1"/>
              <a:t>eget</a:t>
            </a:r>
            <a:r>
              <a:rPr lang="en-US" sz="2700" dirty="0"/>
              <a:t>,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nec</a:t>
            </a:r>
            <a:r>
              <a:rPr lang="en-US" sz="2700" dirty="0"/>
              <a:t> ante. </a:t>
            </a:r>
            <a:r>
              <a:rPr lang="en-US" sz="2700" dirty="0" err="1"/>
              <a:t>Nulla</a:t>
            </a:r>
            <a:r>
              <a:rPr lang="en-US" sz="2700" dirty="0"/>
              <a:t> </a:t>
            </a:r>
            <a:r>
              <a:rPr lang="en-US" sz="2700" dirty="0" err="1"/>
              <a:t>ultricies</a:t>
            </a:r>
            <a:r>
              <a:rPr lang="en-US" sz="2700" dirty="0"/>
              <a:t> </a:t>
            </a:r>
            <a:r>
              <a:rPr lang="en-US" sz="2700" dirty="0" err="1"/>
              <a:t>mauris</a:t>
            </a:r>
            <a:r>
              <a:rPr lang="en-US" sz="2700" dirty="0"/>
              <a:t> </a:t>
            </a:r>
            <a:r>
              <a:rPr lang="en-US" sz="2700" dirty="0" err="1"/>
              <a:t>nec</a:t>
            </a:r>
            <a:r>
              <a:rPr lang="en-US" sz="2700" dirty="0"/>
              <a:t> ante </a:t>
            </a:r>
            <a:r>
              <a:rPr lang="en-US" sz="2700" dirty="0" err="1"/>
              <a:t>scelerisque</a:t>
            </a:r>
            <a:r>
              <a:rPr lang="en-US" sz="2700" dirty="0"/>
              <a:t> </a:t>
            </a:r>
            <a:r>
              <a:rPr lang="en-US" sz="2700" dirty="0" err="1"/>
              <a:t>convallis</a:t>
            </a:r>
            <a:r>
              <a:rPr lang="en-US" sz="2700" dirty="0"/>
              <a:t>. </a:t>
            </a:r>
            <a:r>
              <a:rPr lang="en-US" sz="2700" dirty="0" err="1"/>
              <a:t>Donec</a:t>
            </a:r>
            <a:r>
              <a:rPr lang="en-US" sz="2700" dirty="0"/>
              <a:t> non dolor nisi. </a:t>
            </a:r>
            <a:r>
              <a:rPr lang="en-US" sz="2700" dirty="0" err="1"/>
              <a:t>Cras</a:t>
            </a:r>
            <a:r>
              <a:rPr lang="en-US" sz="2700" dirty="0"/>
              <a:t> </a:t>
            </a:r>
            <a:r>
              <a:rPr lang="en-US" sz="2700" dirty="0" err="1"/>
              <a:t>ultricies</a:t>
            </a:r>
            <a:r>
              <a:rPr lang="en-US" sz="2700" dirty="0"/>
              <a:t> </a:t>
            </a:r>
            <a:r>
              <a:rPr lang="en-US" sz="2700" dirty="0" err="1"/>
              <a:t>mollis</a:t>
            </a:r>
            <a:r>
              <a:rPr lang="en-US" sz="2700" dirty="0"/>
              <a:t> </a:t>
            </a:r>
            <a:r>
              <a:rPr lang="en-US" sz="2700" dirty="0" err="1"/>
              <a:t>diam</a:t>
            </a:r>
            <a:r>
              <a:rPr lang="en-US" sz="2700" dirty="0"/>
              <a:t>, </a:t>
            </a:r>
            <a:r>
              <a:rPr lang="en-US" sz="2700" dirty="0" err="1"/>
              <a:t>vel</a:t>
            </a:r>
            <a:r>
              <a:rPr lang="en-US" sz="2700" dirty="0"/>
              <a:t> </a:t>
            </a:r>
            <a:r>
              <a:rPr lang="en-US" sz="2700" dirty="0" err="1"/>
              <a:t>condimentum</a:t>
            </a:r>
            <a:r>
              <a:rPr lang="en-US" sz="2700" dirty="0"/>
              <a:t> </a:t>
            </a:r>
            <a:r>
              <a:rPr lang="en-US" sz="2700" dirty="0" err="1"/>
              <a:t>turpis</a:t>
            </a:r>
            <a:r>
              <a:rPr lang="en-US" sz="2700" dirty="0"/>
              <a:t> </a:t>
            </a:r>
            <a:r>
              <a:rPr lang="en-US" sz="2700" dirty="0" err="1"/>
              <a:t>consectetur</a:t>
            </a:r>
            <a:r>
              <a:rPr lang="en-US" sz="2700" dirty="0"/>
              <a:t> vel. Integer </a:t>
            </a:r>
            <a:r>
              <a:rPr lang="en-US" sz="2700" dirty="0" err="1"/>
              <a:t>hendrerit</a:t>
            </a:r>
            <a:r>
              <a:rPr lang="en-US" sz="2700" dirty="0"/>
              <a:t> </a:t>
            </a:r>
            <a:r>
              <a:rPr lang="en-US" sz="2700" dirty="0" err="1"/>
              <a:t>feugiat</a:t>
            </a:r>
            <a:r>
              <a:rPr lang="en-US" sz="2700" dirty="0"/>
              <a:t> quam id </a:t>
            </a:r>
            <a:r>
              <a:rPr lang="en-US" sz="2700" dirty="0" err="1"/>
              <a:t>ornare</a:t>
            </a:r>
            <a:r>
              <a:rPr lang="en-US" sz="2700" dirty="0"/>
              <a:t>. </a:t>
            </a:r>
            <a:r>
              <a:rPr lang="en-US" sz="2700" dirty="0" err="1"/>
              <a:t>Duis</a:t>
            </a:r>
            <a:r>
              <a:rPr lang="en-US" sz="2700" dirty="0"/>
              <a:t> </a:t>
            </a:r>
            <a:r>
              <a:rPr lang="en-US" sz="2700" dirty="0" err="1"/>
              <a:t>suscipit</a:t>
            </a:r>
            <a:r>
              <a:rPr lang="en-US" sz="2700" dirty="0"/>
              <a:t> </a:t>
            </a:r>
            <a:r>
              <a:rPr lang="en-US" sz="2700" dirty="0" err="1"/>
              <a:t>tellus</a:t>
            </a:r>
            <a:r>
              <a:rPr lang="en-US" sz="2700" dirty="0"/>
              <a:t> </a:t>
            </a:r>
            <a:r>
              <a:rPr lang="en-US" sz="2700" dirty="0" err="1"/>
              <a:t>malesuada</a:t>
            </a:r>
            <a:r>
              <a:rPr lang="en-US" sz="2700" dirty="0"/>
              <a:t> quam </a:t>
            </a:r>
            <a:r>
              <a:rPr lang="en-US" sz="2700" dirty="0" err="1"/>
              <a:t>vehicula</a:t>
            </a:r>
            <a:r>
              <a:rPr lang="en-US" sz="2700" dirty="0"/>
              <a:t> </a:t>
            </a:r>
            <a:r>
              <a:rPr lang="en-US" sz="2700" dirty="0" err="1"/>
              <a:t>malesuada</a:t>
            </a:r>
            <a:r>
              <a:rPr lang="en-US" sz="2700" dirty="0"/>
              <a:t>. Maecenas </a:t>
            </a:r>
            <a:r>
              <a:rPr lang="en-US" sz="2700" dirty="0" err="1"/>
              <a:t>faucibus</a:t>
            </a:r>
            <a:r>
              <a:rPr lang="en-US" sz="2700" dirty="0"/>
              <a:t> </a:t>
            </a:r>
            <a:r>
              <a:rPr lang="en-US" sz="2700" dirty="0" err="1"/>
              <a:t>feugiat</a:t>
            </a:r>
            <a:r>
              <a:rPr lang="en-US" sz="2700" dirty="0"/>
              <a:t> magna, </a:t>
            </a:r>
            <a:r>
              <a:rPr lang="en-US" sz="2700" dirty="0" err="1"/>
              <a:t>eget</a:t>
            </a:r>
            <a:r>
              <a:rPr lang="en-US" sz="2700" dirty="0"/>
              <a:t> </a:t>
            </a:r>
            <a:r>
              <a:rPr lang="en-US" sz="2700" dirty="0" err="1"/>
              <a:t>tincidunt</a:t>
            </a:r>
            <a:r>
              <a:rPr lang="en-US" sz="2700" dirty="0"/>
              <a:t> </a:t>
            </a:r>
            <a:r>
              <a:rPr lang="en-US" sz="2700" dirty="0" err="1"/>
              <a:t>sapien</a:t>
            </a:r>
            <a:r>
              <a:rPr lang="en-US" sz="2700" dirty="0"/>
              <a:t> </a:t>
            </a:r>
            <a:r>
              <a:rPr lang="en-US" sz="2700" dirty="0" err="1"/>
              <a:t>lobortis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. </a:t>
            </a:r>
            <a:r>
              <a:rPr lang="en-US" sz="2700" dirty="0" err="1"/>
              <a:t>Donec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 </a:t>
            </a:r>
            <a:r>
              <a:rPr lang="en-US" sz="2700" dirty="0" err="1"/>
              <a:t>augue</a:t>
            </a:r>
            <a:r>
              <a:rPr lang="en-US" sz="2700" dirty="0"/>
              <a:t> </a:t>
            </a:r>
            <a:r>
              <a:rPr lang="en-US" sz="2700" dirty="0" err="1"/>
              <a:t>nec</a:t>
            </a:r>
            <a:r>
              <a:rPr lang="en-US" sz="2700" dirty="0"/>
              <a:t> </a:t>
            </a:r>
            <a:r>
              <a:rPr lang="en-US" sz="2700" dirty="0" err="1"/>
              <a:t>ligula</a:t>
            </a:r>
            <a:r>
              <a:rPr lang="en-US" sz="2700" dirty="0"/>
              <a:t> </a:t>
            </a:r>
            <a:r>
              <a:rPr lang="en-US" sz="2700" dirty="0" err="1"/>
              <a:t>adipiscing</a:t>
            </a:r>
            <a:r>
              <a:rPr lang="en-US" sz="2700" dirty="0"/>
              <a:t> </a:t>
            </a:r>
            <a:r>
              <a:rPr lang="en-US" sz="2700" dirty="0" err="1"/>
              <a:t>dapibus</a:t>
            </a:r>
            <a:r>
              <a:rPr lang="en-US" sz="2700" dirty="0"/>
              <a:t> vitae </a:t>
            </a:r>
            <a:r>
              <a:rPr lang="en-US" sz="2700" dirty="0" err="1"/>
              <a:t>gravida</a:t>
            </a:r>
            <a:r>
              <a:rPr lang="en-US" sz="2700" dirty="0"/>
              <a:t> magna. </a:t>
            </a:r>
            <a:r>
              <a:rPr lang="en-US" sz="2700" dirty="0" err="1"/>
              <a:t>Aliquam</a:t>
            </a:r>
            <a:r>
              <a:rPr lang="en-US" sz="2700" dirty="0"/>
              <a:t> </a:t>
            </a:r>
            <a:r>
              <a:rPr lang="en-US" sz="2700" dirty="0" err="1"/>
              <a:t>vel</a:t>
            </a:r>
            <a:r>
              <a:rPr lang="en-US" sz="2700" dirty="0"/>
              <a:t> </a:t>
            </a:r>
            <a:r>
              <a:rPr lang="en-US" sz="2700" dirty="0" err="1"/>
              <a:t>lectus</a:t>
            </a:r>
            <a:r>
              <a:rPr lang="en-US" sz="2700" dirty="0"/>
              <a:t> </a:t>
            </a:r>
            <a:r>
              <a:rPr lang="en-US" sz="2700" dirty="0" err="1"/>
              <a:t>lorem</a:t>
            </a:r>
            <a:r>
              <a:rPr lang="en-US" sz="2700" dirty="0"/>
              <a:t>, ac </a:t>
            </a:r>
            <a:r>
              <a:rPr lang="en-US" sz="2700" dirty="0" err="1"/>
              <a:t>adipiscing</a:t>
            </a:r>
            <a:r>
              <a:rPr lang="en-US" sz="2700" dirty="0"/>
              <a:t> mi. </a:t>
            </a:r>
            <a:r>
              <a:rPr lang="en-US" sz="2700" dirty="0" err="1"/>
              <a:t>Mauris</a:t>
            </a:r>
            <a:r>
              <a:rPr lang="en-US" sz="2700" dirty="0"/>
              <a:t> </a:t>
            </a:r>
            <a:r>
              <a:rPr lang="en-US" sz="2700" dirty="0" err="1"/>
              <a:t>nec</a:t>
            </a:r>
            <a:r>
              <a:rPr lang="en-US" sz="2700" dirty="0"/>
              <a:t> </a:t>
            </a:r>
            <a:r>
              <a:rPr lang="en-US" sz="2700" dirty="0" err="1"/>
              <a:t>elit</a:t>
            </a:r>
            <a:r>
              <a:rPr lang="en-US" sz="2700" dirty="0"/>
              <a:t> </a:t>
            </a:r>
            <a:r>
              <a:rPr lang="en-US" sz="2700" dirty="0" err="1"/>
              <a:t>vulputate</a:t>
            </a:r>
            <a:r>
              <a:rPr lang="en-US" sz="2700" dirty="0"/>
              <a:t> </a:t>
            </a:r>
            <a:r>
              <a:rPr lang="en-US" sz="2700" dirty="0" err="1"/>
              <a:t>turpis</a:t>
            </a:r>
            <a:r>
              <a:rPr lang="en-US" sz="2700" dirty="0"/>
              <a:t> </a:t>
            </a:r>
            <a:r>
              <a:rPr lang="en-US" sz="2700" dirty="0" err="1"/>
              <a:t>rhoncus</a:t>
            </a:r>
            <a:r>
              <a:rPr lang="en-US" sz="2700" dirty="0"/>
              <a:t> </a:t>
            </a:r>
            <a:r>
              <a:rPr lang="en-US" sz="2700" dirty="0" err="1"/>
              <a:t>vulputate</a:t>
            </a:r>
            <a:r>
              <a:rPr lang="en-US" sz="2700" dirty="0"/>
              <a:t>. </a:t>
            </a:r>
            <a:endParaRPr lang="en-US" sz="2700" dirty="0"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505" y="12423622"/>
            <a:ext cx="11430000" cy="409339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80985" tIns="380985" rIns="380985" bIns="380985" rtlCol="0">
            <a:spAutoFit/>
          </a:bodyPr>
          <a:lstStyle/>
          <a:p>
            <a:pPr indent="391568" algn="just"/>
            <a:r>
              <a:rPr lang="en-US" sz="2700" dirty="0" err="1"/>
              <a:t>Cras</a:t>
            </a:r>
            <a:r>
              <a:rPr lang="en-US" sz="2700" dirty="0"/>
              <a:t> </a:t>
            </a:r>
            <a:r>
              <a:rPr lang="en-US" sz="2700" dirty="0" err="1"/>
              <a:t>tristique</a:t>
            </a:r>
            <a:r>
              <a:rPr lang="en-US" sz="2700" dirty="0"/>
              <a:t> </a:t>
            </a:r>
            <a:r>
              <a:rPr lang="en-US" sz="2700" dirty="0" err="1"/>
              <a:t>fermentum</a:t>
            </a:r>
            <a:r>
              <a:rPr lang="en-US" sz="2700" dirty="0"/>
              <a:t> </a:t>
            </a:r>
            <a:r>
              <a:rPr lang="en-US" sz="2700" dirty="0" err="1"/>
              <a:t>ligula</a:t>
            </a:r>
            <a:r>
              <a:rPr lang="en-US" sz="2700" dirty="0"/>
              <a:t> id </a:t>
            </a:r>
            <a:r>
              <a:rPr lang="en-US" sz="2700" dirty="0" err="1"/>
              <a:t>blandit</a:t>
            </a:r>
            <a:r>
              <a:rPr lang="en-US" sz="2700" dirty="0"/>
              <a:t>. </a:t>
            </a:r>
            <a:r>
              <a:rPr lang="en-US" sz="2700" dirty="0" err="1"/>
              <a:t>Cras</a:t>
            </a:r>
            <a:r>
              <a:rPr lang="en-US" sz="2700" dirty="0"/>
              <a:t> </a:t>
            </a:r>
            <a:r>
              <a:rPr lang="en-US" sz="2700" dirty="0" err="1"/>
              <a:t>ornare</a:t>
            </a:r>
            <a:r>
              <a:rPr lang="en-US" sz="2700" dirty="0"/>
              <a:t>, </a:t>
            </a:r>
            <a:r>
              <a:rPr lang="en-US" sz="2700" dirty="0" err="1"/>
              <a:t>mauris</a:t>
            </a:r>
            <a:r>
              <a:rPr lang="en-US" sz="2700" dirty="0"/>
              <a:t> vitae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dapibus</a:t>
            </a:r>
            <a:r>
              <a:rPr lang="en-US" sz="2700" dirty="0"/>
              <a:t>, </a:t>
            </a:r>
            <a:r>
              <a:rPr lang="en-US" sz="2700" dirty="0" err="1"/>
              <a:t>tellus</a:t>
            </a:r>
            <a:r>
              <a:rPr lang="en-US" sz="2700" dirty="0"/>
              <a:t> </a:t>
            </a:r>
            <a:r>
              <a:rPr lang="en-US" sz="2700" dirty="0" err="1"/>
              <a:t>justo</a:t>
            </a:r>
            <a:r>
              <a:rPr lang="en-US" sz="2700" dirty="0"/>
              <a:t> </a:t>
            </a:r>
            <a:r>
              <a:rPr lang="en-US" sz="2700" dirty="0" err="1"/>
              <a:t>consequat</a:t>
            </a:r>
            <a:r>
              <a:rPr lang="en-US" sz="2700" dirty="0"/>
              <a:t> </a:t>
            </a:r>
            <a:r>
              <a:rPr lang="en-US" sz="2700" dirty="0" err="1"/>
              <a:t>leo</a:t>
            </a:r>
            <a:r>
              <a:rPr lang="en-US" sz="2700" dirty="0"/>
              <a:t>, </a:t>
            </a:r>
            <a:r>
              <a:rPr lang="en-US" sz="2700" dirty="0" err="1"/>
              <a:t>ultricies</a:t>
            </a:r>
            <a:r>
              <a:rPr lang="en-US" sz="2700" dirty="0"/>
              <a:t> </a:t>
            </a:r>
            <a:r>
              <a:rPr lang="en-US" sz="2700" dirty="0" err="1"/>
              <a:t>rhoncus</a:t>
            </a:r>
            <a:r>
              <a:rPr lang="en-US" sz="2700" dirty="0"/>
              <a:t> </a:t>
            </a:r>
            <a:r>
              <a:rPr lang="en-US" sz="2700" dirty="0" err="1"/>
              <a:t>urna</a:t>
            </a:r>
            <a:r>
              <a:rPr lang="en-US" sz="2700" dirty="0"/>
              <a:t> ante </a:t>
            </a:r>
            <a:r>
              <a:rPr lang="en-US" sz="2700" dirty="0" err="1"/>
              <a:t>ut</a:t>
            </a:r>
            <a:r>
              <a:rPr lang="en-US" sz="2700" dirty="0"/>
              <a:t> est. </a:t>
            </a:r>
            <a:r>
              <a:rPr lang="en-US" sz="2700" dirty="0" err="1"/>
              <a:t>Nullam</a:t>
            </a:r>
            <a:r>
              <a:rPr lang="en-US" sz="2700" dirty="0"/>
              <a:t> </a:t>
            </a:r>
            <a:r>
              <a:rPr lang="en-US" sz="2700" dirty="0" err="1"/>
              <a:t>mollis</a:t>
            </a:r>
            <a:r>
              <a:rPr lang="en-US" sz="2700" dirty="0"/>
              <a:t> </a:t>
            </a:r>
            <a:r>
              <a:rPr lang="en-US" sz="2700" dirty="0" err="1"/>
              <a:t>auctor</a:t>
            </a:r>
            <a:r>
              <a:rPr lang="en-US" sz="2700" dirty="0"/>
              <a:t> </a:t>
            </a:r>
            <a:r>
              <a:rPr lang="en-US" sz="2700" dirty="0" err="1"/>
              <a:t>felis</a:t>
            </a:r>
            <a:r>
              <a:rPr lang="en-US" sz="2700" dirty="0"/>
              <a:t>, at </a:t>
            </a:r>
            <a:r>
              <a:rPr lang="en-US" sz="2700" dirty="0" err="1"/>
              <a:t>lacinia</a:t>
            </a:r>
            <a:r>
              <a:rPr lang="en-US" sz="2700" dirty="0"/>
              <a:t> </a:t>
            </a:r>
            <a:r>
              <a:rPr lang="en-US" sz="2700" dirty="0" err="1"/>
              <a:t>urna</a:t>
            </a:r>
            <a:r>
              <a:rPr lang="en-US" sz="2700" dirty="0"/>
              <a:t> </a:t>
            </a:r>
            <a:r>
              <a:rPr lang="en-US" sz="2700" dirty="0" err="1"/>
              <a:t>convallis</a:t>
            </a:r>
            <a:r>
              <a:rPr lang="en-US" sz="2700" dirty="0"/>
              <a:t> sit </a:t>
            </a:r>
            <a:r>
              <a:rPr lang="en-US" sz="2700" dirty="0" err="1"/>
              <a:t>amet</a:t>
            </a:r>
            <a:r>
              <a:rPr lang="en-US" sz="2700" dirty="0"/>
              <a:t>. </a:t>
            </a:r>
            <a:r>
              <a:rPr lang="en-US" sz="2700" dirty="0" err="1"/>
              <a:t>Aliquam</a:t>
            </a:r>
            <a:r>
              <a:rPr lang="en-US" sz="2700" dirty="0"/>
              <a:t> at </a:t>
            </a:r>
            <a:r>
              <a:rPr lang="en-US" sz="2700" dirty="0" err="1"/>
              <a:t>auctor</a:t>
            </a:r>
            <a:r>
              <a:rPr lang="en-US" sz="2700" dirty="0"/>
              <a:t> </a:t>
            </a:r>
            <a:r>
              <a:rPr lang="en-US" sz="2700" dirty="0" err="1"/>
              <a:t>arcu</a:t>
            </a:r>
            <a:r>
              <a:rPr lang="en-US" sz="2700" dirty="0"/>
              <a:t>. </a:t>
            </a:r>
            <a:r>
              <a:rPr lang="en-US" sz="2700" dirty="0" err="1"/>
              <a:t>Cras</a:t>
            </a:r>
            <a:r>
              <a:rPr lang="en-US" sz="2700" dirty="0"/>
              <a:t> </a:t>
            </a:r>
            <a:r>
              <a:rPr lang="en-US" sz="2700" dirty="0" err="1"/>
              <a:t>leo</a:t>
            </a:r>
            <a:r>
              <a:rPr lang="en-US" sz="2700" dirty="0"/>
              <a:t> </a:t>
            </a:r>
            <a:r>
              <a:rPr lang="en-US" sz="2700" dirty="0" err="1"/>
              <a:t>libero</a:t>
            </a:r>
            <a:r>
              <a:rPr lang="en-US" sz="2700" dirty="0"/>
              <a:t>,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sed</a:t>
            </a:r>
            <a:r>
              <a:rPr lang="en-US" sz="2700" dirty="0"/>
              <a:t> </a:t>
            </a:r>
            <a:r>
              <a:rPr lang="en-US" sz="2700" dirty="0" err="1"/>
              <a:t>commodo</a:t>
            </a:r>
            <a:r>
              <a:rPr lang="en-US" sz="2700" dirty="0"/>
              <a:t> </a:t>
            </a:r>
            <a:r>
              <a:rPr lang="en-US" sz="2700" dirty="0" err="1"/>
              <a:t>sed</a:t>
            </a:r>
            <a:r>
              <a:rPr lang="en-US" sz="2700" dirty="0"/>
              <a:t>, </a:t>
            </a:r>
            <a:r>
              <a:rPr lang="en-US" sz="2700" dirty="0" err="1"/>
              <a:t>aliquam</a:t>
            </a:r>
            <a:r>
              <a:rPr lang="en-US" sz="2700" dirty="0"/>
              <a:t> </a:t>
            </a:r>
            <a:r>
              <a:rPr lang="en-US" sz="2700" dirty="0" err="1"/>
              <a:t>vel</a:t>
            </a:r>
            <a:r>
              <a:rPr lang="en-US" sz="2700" dirty="0"/>
              <a:t> </a:t>
            </a:r>
            <a:r>
              <a:rPr lang="en-US" sz="2700" dirty="0" err="1"/>
              <a:t>tellus</a:t>
            </a:r>
            <a:r>
              <a:rPr lang="en-US" sz="2700" dirty="0"/>
              <a:t>. Nam vitae </a:t>
            </a:r>
            <a:r>
              <a:rPr lang="en-US" sz="2700" dirty="0" err="1"/>
              <a:t>augue</a:t>
            </a:r>
            <a:r>
              <a:rPr lang="en-US" sz="2700" dirty="0"/>
              <a:t> lacus. In </a:t>
            </a:r>
            <a:r>
              <a:rPr lang="en-US" sz="2700" dirty="0" err="1"/>
              <a:t>ultricies</a:t>
            </a:r>
            <a:r>
              <a:rPr lang="en-US" sz="2700" dirty="0"/>
              <a:t> </a:t>
            </a:r>
            <a:r>
              <a:rPr lang="en-US" sz="2700" dirty="0" err="1"/>
              <a:t>mattis</a:t>
            </a:r>
            <a:r>
              <a:rPr lang="en-US" sz="2700" dirty="0"/>
              <a:t> </a:t>
            </a:r>
            <a:r>
              <a:rPr lang="en-US" sz="2700" dirty="0" err="1"/>
              <a:t>est</a:t>
            </a:r>
            <a:r>
              <a:rPr lang="en-US" sz="2700" dirty="0"/>
              <a:t>, </a:t>
            </a:r>
            <a:r>
              <a:rPr lang="en-US" sz="2700" dirty="0" err="1"/>
              <a:t>eget</a:t>
            </a:r>
            <a:r>
              <a:rPr lang="en-US" sz="2700" dirty="0"/>
              <a:t> </a:t>
            </a:r>
            <a:r>
              <a:rPr lang="en-US" sz="2700" dirty="0" err="1"/>
              <a:t>consectetur</a:t>
            </a:r>
            <a:r>
              <a:rPr lang="en-US" sz="2700" dirty="0"/>
              <a:t> </a:t>
            </a:r>
            <a:r>
              <a:rPr lang="en-US" sz="2700" dirty="0" err="1"/>
              <a:t>augue</a:t>
            </a:r>
            <a:r>
              <a:rPr lang="en-US" sz="2700" dirty="0"/>
              <a:t> </a:t>
            </a:r>
            <a:r>
              <a:rPr lang="en-US" sz="2700" dirty="0" err="1"/>
              <a:t>scelerisque</a:t>
            </a:r>
            <a:r>
              <a:rPr lang="en-US" sz="2700" dirty="0"/>
              <a:t> id. </a:t>
            </a:r>
            <a:r>
              <a:rPr lang="en-US" sz="2700" dirty="0" err="1"/>
              <a:t>Aenean</a:t>
            </a:r>
            <a:r>
              <a:rPr lang="en-US" sz="2700" dirty="0"/>
              <a:t>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enim</a:t>
            </a:r>
            <a:r>
              <a:rPr lang="en-US" sz="2700" dirty="0"/>
              <a:t> </a:t>
            </a:r>
            <a:r>
              <a:rPr lang="en-US" sz="2700" dirty="0" err="1"/>
              <a:t>sed</a:t>
            </a:r>
            <a:r>
              <a:rPr lang="en-US" sz="2700" dirty="0"/>
              <a:t> </a:t>
            </a:r>
            <a:r>
              <a:rPr lang="en-US" sz="2700" dirty="0" err="1"/>
              <a:t>arcu</a:t>
            </a:r>
            <a:r>
              <a:rPr lang="en-US" sz="2700" dirty="0"/>
              <a:t> </a:t>
            </a:r>
            <a:r>
              <a:rPr lang="en-US" sz="2700" dirty="0" err="1"/>
              <a:t>mollis</a:t>
            </a:r>
            <a:r>
              <a:rPr lang="en-US" sz="2700" dirty="0"/>
              <a:t> </a:t>
            </a:r>
            <a:r>
              <a:rPr lang="en-US" sz="2700" dirty="0" err="1"/>
              <a:t>adipiscing</a:t>
            </a:r>
            <a:r>
              <a:rPr lang="en-US" sz="2700" dirty="0"/>
              <a:t>. In </a:t>
            </a:r>
            <a:r>
              <a:rPr lang="en-US" sz="2700" dirty="0" err="1"/>
              <a:t>augue</a:t>
            </a:r>
            <a:r>
              <a:rPr lang="en-US" sz="2700" dirty="0"/>
              <a:t> mi, </a:t>
            </a:r>
            <a:r>
              <a:rPr lang="en-US" sz="2700" dirty="0" err="1"/>
              <a:t>pulvinar</a:t>
            </a:r>
            <a:r>
              <a:rPr lang="en-US" sz="2700" dirty="0"/>
              <a:t> sit </a:t>
            </a:r>
            <a:r>
              <a:rPr lang="en-US" sz="2700" dirty="0" err="1"/>
              <a:t>amet</a:t>
            </a:r>
            <a:r>
              <a:rPr lang="en-US" sz="2700" dirty="0"/>
              <a:t> </a:t>
            </a:r>
            <a:r>
              <a:rPr lang="en-US" sz="2700" dirty="0" err="1"/>
              <a:t>tincidunt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, </a:t>
            </a:r>
            <a:r>
              <a:rPr lang="en-US" sz="2700" dirty="0" err="1"/>
              <a:t>hendrerit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 </a:t>
            </a:r>
            <a:r>
              <a:rPr lang="en-US" sz="2700" dirty="0" err="1"/>
              <a:t>nisl</a:t>
            </a:r>
            <a:r>
              <a:rPr lang="en-US" sz="2700" dirty="0"/>
              <a:t>. </a:t>
            </a:r>
            <a:r>
              <a:rPr lang="en-US" sz="2700" dirty="0" err="1"/>
              <a:t>Etiam</a:t>
            </a:r>
            <a:r>
              <a:rPr lang="en-US" sz="2700" dirty="0"/>
              <a:t> </a:t>
            </a:r>
            <a:r>
              <a:rPr lang="en-US" sz="2700" dirty="0" err="1"/>
              <a:t>faucibus</a:t>
            </a:r>
            <a:r>
              <a:rPr lang="en-US" sz="2700" dirty="0"/>
              <a:t> tempus </a:t>
            </a:r>
            <a:r>
              <a:rPr lang="en-US" sz="2700" dirty="0" err="1"/>
              <a:t>est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 </a:t>
            </a:r>
            <a:r>
              <a:rPr lang="en-US" sz="2700" dirty="0" err="1"/>
              <a:t>dapibus</a:t>
            </a:r>
            <a:r>
              <a:rPr lang="en-US" sz="2700" dirty="0"/>
              <a:t>.</a:t>
            </a:r>
            <a:endParaRPr lang="en-US" sz="2700" dirty="0" err="1"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05" y="24626937"/>
            <a:ext cx="11430000" cy="200054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80985" tIns="380985" rIns="380985" bIns="380985" rtlCol="0">
            <a:spAutoFit/>
          </a:bodyPr>
          <a:lstStyle/>
          <a:p>
            <a:pPr marL="761970" indent="-761970" algn="just">
              <a:buFont typeface="+mj-lt"/>
              <a:buAutoNum type="arabicPeriod"/>
            </a:pPr>
            <a:r>
              <a:rPr lang="en-US" sz="2700" dirty="0">
                <a:cs typeface="Times New Roman"/>
              </a:rPr>
              <a:t>Who?</a:t>
            </a:r>
          </a:p>
          <a:p>
            <a:pPr marL="761970" indent="-761970" algn="just">
              <a:buFont typeface="+mj-lt"/>
              <a:buAutoNum type="arabicPeriod"/>
            </a:pPr>
            <a:r>
              <a:rPr lang="en-US" sz="2700" dirty="0">
                <a:cs typeface="Times New Roman"/>
              </a:rPr>
              <a:t>What?</a:t>
            </a:r>
          </a:p>
          <a:p>
            <a:pPr marL="761970" indent="-761970" algn="just">
              <a:buFont typeface="+mj-lt"/>
              <a:buAutoNum type="arabicPeriod"/>
            </a:pPr>
            <a:r>
              <a:rPr lang="en-US" sz="2700" dirty="0">
                <a:cs typeface="Times New Roman"/>
              </a:rPr>
              <a:t>When?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470611" y="24748384"/>
            <a:ext cx="11430000" cy="1879101"/>
            <a:chOff x="24470611" y="24748384"/>
            <a:chExt cx="11430000" cy="1879101"/>
          </a:xfrm>
        </p:grpSpPr>
        <p:sp>
          <p:nvSpPr>
            <p:cNvPr id="47" name="Round Same Side Corner Rectangle 46"/>
            <p:cNvSpPr/>
            <p:nvPr/>
          </p:nvSpPr>
          <p:spPr>
            <a:xfrm>
              <a:off x="24470611" y="24748384"/>
              <a:ext cx="11430000" cy="923331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b"/>
            <a:lstStyle/>
            <a:p>
              <a:pPr lvl="0"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Bibliography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70611" y="25627212"/>
              <a:ext cx="11430000" cy="1000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76197" tIns="38098" rIns="76197" bIns="38098" rtlCol="0">
              <a:spAutoFit/>
            </a:bodyPr>
            <a:lstStyle/>
            <a:p>
              <a:pPr marL="761970" indent="-761970"/>
              <a:r>
                <a:rPr lang="en-US" sz="2000" dirty="0" err="1">
                  <a:cs typeface="Times New Roman"/>
                </a:rPr>
                <a:t>Gberuglhruesgrue</a:t>
              </a:r>
              <a:r>
                <a:rPr lang="en-US" sz="2000" dirty="0">
                  <a:cs typeface="Times New Roman"/>
                </a:rPr>
                <a:t>, “</a:t>
              </a:r>
              <a:r>
                <a:rPr lang="en-US" sz="2000" dirty="0" err="1">
                  <a:cs typeface="Times New Roman"/>
                </a:rPr>
                <a:t>fhgeiruhgirueshguks</a:t>
              </a:r>
              <a:r>
                <a:rPr lang="en-US" sz="2000" dirty="0">
                  <a:cs typeface="Times New Roman"/>
                </a:rPr>
                <a:t>.” </a:t>
              </a:r>
              <a:r>
                <a:rPr lang="en-US" sz="2000" i="1" dirty="0" err="1">
                  <a:cs typeface="Times New Roman"/>
                </a:rPr>
                <a:t>vbfdjgbdjksbgj</a:t>
              </a:r>
              <a:r>
                <a:rPr lang="en-US" sz="2000" dirty="0">
                  <a:cs typeface="Times New Roman"/>
                </a:rPr>
                <a:t> 2010. </a:t>
              </a:r>
              <a:r>
                <a:rPr lang="en-US" sz="2000" dirty="0" err="1">
                  <a:cs typeface="Times New Roman"/>
                </a:rPr>
                <a:t>ghruilhgiruehgeurgke</a:t>
              </a:r>
              <a:r>
                <a:rPr lang="en-US" sz="2000" dirty="0">
                  <a:cs typeface="Times New Roman"/>
                </a:rPr>
                <a:t>.</a:t>
              </a:r>
            </a:p>
            <a:p>
              <a:pPr marL="761970" indent="-761970"/>
              <a:r>
                <a:rPr lang="en-US" sz="2000" dirty="0" err="1">
                  <a:cs typeface="Times New Roman"/>
                </a:rPr>
                <a:t>Grbehlgriuehglrthguslurghruesglrusghrslghrueshgureslhgurhesgu</a:t>
              </a:r>
              <a:r>
                <a:rPr lang="en-US" sz="2000" dirty="0">
                  <a:cs typeface="Times New Roman"/>
                </a:rPr>
                <a:t> 2010. </a:t>
              </a:r>
              <a:r>
                <a:rPr lang="en-US" sz="2000" dirty="0" err="1">
                  <a:cs typeface="Times New Roman"/>
                </a:rPr>
                <a:t>hfrleguhreligggrueisoguirtehguihurtgiohreuighrteiguhertohgueotueotgiue.</a:t>
              </a:r>
              <a:endParaRPr lang="en-US" sz="2000" dirty="0">
                <a:cs typeface="Times New Roman"/>
              </a:endParaRPr>
            </a:p>
          </p:txBody>
        </p:sp>
      </p:grpSp>
      <p:pic>
        <p:nvPicPr>
          <p:cNvPr id="31" name="Picture 30" descr="picture 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148" y="16870157"/>
            <a:ext cx="7111692" cy="57012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99549" y="22731614"/>
            <a:ext cx="5332728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300" dirty="0"/>
              <a:t>Figure A: Set up.</a:t>
            </a: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303142910"/>
              </p:ext>
            </p:extLst>
          </p:nvPr>
        </p:nvGraphicFramePr>
        <p:xfrm>
          <a:off x="13133553" y="11591041"/>
          <a:ext cx="10308896" cy="776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7923129" y="20000512"/>
            <a:ext cx="5332728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300" dirty="0"/>
              <a:t>Figure B: Chart.</a:t>
            </a:r>
          </a:p>
        </p:txBody>
      </p:sp>
      <p:pic>
        <p:nvPicPr>
          <p:cNvPr id="38" name="Picture 37" descr="stolaf_logo_pms139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6117" y="594600"/>
            <a:ext cx="3810000" cy="21297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573000" y="5026562"/>
            <a:ext cx="11430000" cy="533989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80985" tIns="380985" rIns="380985" bIns="380985" rtlCol="0">
            <a:spAutoFit/>
          </a:bodyPr>
          <a:lstStyle/>
          <a:p>
            <a:pPr indent="391568" algn="just"/>
            <a:r>
              <a:rPr lang="en-US" sz="2700" dirty="0" err="1"/>
              <a:t>Cras</a:t>
            </a:r>
            <a:r>
              <a:rPr lang="en-US" sz="2700" dirty="0"/>
              <a:t> </a:t>
            </a:r>
            <a:r>
              <a:rPr lang="en-US" sz="2700" dirty="0" err="1"/>
              <a:t>tristique</a:t>
            </a:r>
            <a:r>
              <a:rPr lang="en-US" sz="2700" dirty="0"/>
              <a:t> </a:t>
            </a:r>
            <a:r>
              <a:rPr lang="en-US" sz="2700" dirty="0" err="1"/>
              <a:t>fermentum</a:t>
            </a:r>
            <a:r>
              <a:rPr lang="en-US" sz="2700" dirty="0"/>
              <a:t> </a:t>
            </a:r>
            <a:r>
              <a:rPr lang="en-US" sz="2700" dirty="0" err="1"/>
              <a:t>ligula</a:t>
            </a:r>
            <a:r>
              <a:rPr lang="en-US" sz="2700" dirty="0"/>
              <a:t> id </a:t>
            </a:r>
            <a:r>
              <a:rPr lang="en-US" sz="2700" dirty="0" err="1"/>
              <a:t>blandit</a:t>
            </a:r>
            <a:r>
              <a:rPr lang="en-US" sz="2700" dirty="0"/>
              <a:t>. </a:t>
            </a:r>
            <a:r>
              <a:rPr lang="en-US" sz="2700" dirty="0" err="1"/>
              <a:t>Cras</a:t>
            </a:r>
            <a:r>
              <a:rPr lang="en-US" sz="2700" dirty="0"/>
              <a:t> </a:t>
            </a:r>
            <a:r>
              <a:rPr lang="en-US" sz="2700" dirty="0" err="1"/>
              <a:t>ornare</a:t>
            </a:r>
            <a:r>
              <a:rPr lang="en-US" sz="2700" dirty="0"/>
              <a:t>, </a:t>
            </a:r>
            <a:r>
              <a:rPr lang="en-US" sz="2700" dirty="0" err="1"/>
              <a:t>mauris</a:t>
            </a:r>
            <a:r>
              <a:rPr lang="en-US" sz="2700" dirty="0"/>
              <a:t> vitae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dapibus</a:t>
            </a:r>
            <a:r>
              <a:rPr lang="en-US" sz="2700" dirty="0"/>
              <a:t>, </a:t>
            </a:r>
            <a:r>
              <a:rPr lang="en-US" sz="2700" dirty="0" err="1"/>
              <a:t>tellus</a:t>
            </a:r>
            <a:r>
              <a:rPr lang="en-US" sz="2700" dirty="0"/>
              <a:t> </a:t>
            </a:r>
            <a:r>
              <a:rPr lang="en-US" sz="2700" dirty="0" err="1"/>
              <a:t>justo</a:t>
            </a:r>
            <a:r>
              <a:rPr lang="en-US" sz="2700" dirty="0"/>
              <a:t> </a:t>
            </a:r>
            <a:r>
              <a:rPr lang="en-US" sz="2700" dirty="0" err="1"/>
              <a:t>consequat</a:t>
            </a:r>
            <a:r>
              <a:rPr lang="en-US" sz="2700" dirty="0"/>
              <a:t> </a:t>
            </a:r>
            <a:r>
              <a:rPr lang="en-US" sz="2700" dirty="0" err="1"/>
              <a:t>leo</a:t>
            </a:r>
            <a:r>
              <a:rPr lang="en-US" sz="2700" dirty="0"/>
              <a:t>, </a:t>
            </a:r>
            <a:r>
              <a:rPr lang="en-US" sz="2700" dirty="0" err="1"/>
              <a:t>ultricies</a:t>
            </a:r>
            <a:r>
              <a:rPr lang="en-US" sz="2700" dirty="0"/>
              <a:t> </a:t>
            </a:r>
            <a:r>
              <a:rPr lang="en-US" sz="2700" dirty="0" err="1"/>
              <a:t>rhoncus</a:t>
            </a:r>
            <a:r>
              <a:rPr lang="en-US" sz="2700" dirty="0"/>
              <a:t> </a:t>
            </a:r>
            <a:r>
              <a:rPr lang="en-US" sz="2700" dirty="0" err="1"/>
              <a:t>urna</a:t>
            </a:r>
            <a:r>
              <a:rPr lang="en-US" sz="2700" dirty="0"/>
              <a:t> ante </a:t>
            </a:r>
            <a:r>
              <a:rPr lang="en-US" sz="2700" dirty="0" err="1"/>
              <a:t>ut</a:t>
            </a:r>
            <a:r>
              <a:rPr lang="en-US" sz="2700" dirty="0"/>
              <a:t> est. </a:t>
            </a:r>
            <a:r>
              <a:rPr lang="en-US" sz="2700" dirty="0" err="1"/>
              <a:t>Nullam</a:t>
            </a:r>
            <a:r>
              <a:rPr lang="en-US" sz="2700" dirty="0"/>
              <a:t> </a:t>
            </a:r>
            <a:r>
              <a:rPr lang="en-US" sz="2700" dirty="0" err="1"/>
              <a:t>mollis</a:t>
            </a:r>
            <a:r>
              <a:rPr lang="en-US" sz="2700" dirty="0"/>
              <a:t> </a:t>
            </a:r>
            <a:r>
              <a:rPr lang="en-US" sz="2700" dirty="0" err="1"/>
              <a:t>auctor</a:t>
            </a:r>
            <a:r>
              <a:rPr lang="en-US" sz="2700" dirty="0"/>
              <a:t> </a:t>
            </a:r>
            <a:r>
              <a:rPr lang="en-US" sz="2700" dirty="0" err="1"/>
              <a:t>felis</a:t>
            </a:r>
            <a:r>
              <a:rPr lang="en-US" sz="2700" dirty="0"/>
              <a:t>, at </a:t>
            </a:r>
            <a:r>
              <a:rPr lang="en-US" sz="2700" dirty="0" err="1"/>
              <a:t>lacinia</a:t>
            </a:r>
            <a:r>
              <a:rPr lang="en-US" sz="2700" dirty="0"/>
              <a:t> </a:t>
            </a:r>
            <a:r>
              <a:rPr lang="en-US" sz="2700" dirty="0" err="1"/>
              <a:t>urna</a:t>
            </a:r>
            <a:r>
              <a:rPr lang="en-US" sz="2700" dirty="0"/>
              <a:t> </a:t>
            </a:r>
            <a:r>
              <a:rPr lang="en-US" sz="2700" dirty="0" err="1"/>
              <a:t>convallis</a:t>
            </a:r>
            <a:r>
              <a:rPr lang="en-US" sz="2700" dirty="0"/>
              <a:t> sit </a:t>
            </a:r>
            <a:r>
              <a:rPr lang="en-US" sz="2700" dirty="0" err="1"/>
              <a:t>amet</a:t>
            </a:r>
            <a:r>
              <a:rPr lang="en-US" sz="2700" dirty="0"/>
              <a:t>. </a:t>
            </a:r>
            <a:r>
              <a:rPr lang="en-US" sz="2700" dirty="0" err="1"/>
              <a:t>Aliquam</a:t>
            </a:r>
            <a:r>
              <a:rPr lang="en-US" sz="2700" dirty="0"/>
              <a:t> at </a:t>
            </a:r>
            <a:r>
              <a:rPr lang="en-US" sz="2700" dirty="0" err="1"/>
              <a:t>auctor</a:t>
            </a:r>
            <a:r>
              <a:rPr lang="en-US" sz="2700" dirty="0"/>
              <a:t> </a:t>
            </a:r>
            <a:r>
              <a:rPr lang="en-US" sz="2700" dirty="0" err="1"/>
              <a:t>arcu</a:t>
            </a:r>
            <a:r>
              <a:rPr lang="en-US" sz="2700" dirty="0"/>
              <a:t>. </a:t>
            </a:r>
            <a:r>
              <a:rPr lang="en-US" sz="2700" dirty="0" err="1"/>
              <a:t>Cras</a:t>
            </a:r>
            <a:r>
              <a:rPr lang="en-US" sz="2700" dirty="0"/>
              <a:t> </a:t>
            </a:r>
            <a:r>
              <a:rPr lang="en-US" sz="2700" dirty="0" err="1"/>
              <a:t>leo</a:t>
            </a:r>
            <a:r>
              <a:rPr lang="en-US" sz="2700" dirty="0"/>
              <a:t> </a:t>
            </a:r>
            <a:r>
              <a:rPr lang="en-US" sz="2700" dirty="0" err="1"/>
              <a:t>libero</a:t>
            </a:r>
            <a:r>
              <a:rPr lang="en-US" sz="2700" dirty="0"/>
              <a:t>,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sed</a:t>
            </a:r>
            <a:r>
              <a:rPr lang="en-US" sz="2700" dirty="0"/>
              <a:t> </a:t>
            </a:r>
            <a:r>
              <a:rPr lang="en-US" sz="2700" dirty="0" err="1"/>
              <a:t>commodo</a:t>
            </a:r>
            <a:r>
              <a:rPr lang="en-US" sz="2700" dirty="0"/>
              <a:t> </a:t>
            </a:r>
            <a:r>
              <a:rPr lang="en-US" sz="2700" dirty="0" err="1"/>
              <a:t>sed</a:t>
            </a:r>
            <a:r>
              <a:rPr lang="en-US" sz="2700" dirty="0"/>
              <a:t>, </a:t>
            </a:r>
            <a:r>
              <a:rPr lang="en-US" sz="2700" dirty="0" err="1"/>
              <a:t>aliquam</a:t>
            </a:r>
            <a:r>
              <a:rPr lang="en-US" sz="2700" dirty="0"/>
              <a:t> </a:t>
            </a:r>
            <a:r>
              <a:rPr lang="en-US" sz="2700" dirty="0" err="1"/>
              <a:t>vel</a:t>
            </a:r>
            <a:r>
              <a:rPr lang="en-US" sz="2700" dirty="0"/>
              <a:t> </a:t>
            </a:r>
            <a:r>
              <a:rPr lang="en-US" sz="2700" dirty="0" err="1"/>
              <a:t>tellus</a:t>
            </a:r>
            <a:r>
              <a:rPr lang="en-US" sz="2700" dirty="0"/>
              <a:t>. Nam vitae </a:t>
            </a:r>
            <a:r>
              <a:rPr lang="en-US" sz="2700" dirty="0" err="1"/>
              <a:t>augue</a:t>
            </a:r>
            <a:r>
              <a:rPr lang="en-US" sz="2700" dirty="0"/>
              <a:t> lacus. In </a:t>
            </a:r>
            <a:r>
              <a:rPr lang="en-US" sz="2700" dirty="0" err="1"/>
              <a:t>ultricies</a:t>
            </a:r>
            <a:r>
              <a:rPr lang="en-US" sz="2700" dirty="0"/>
              <a:t> </a:t>
            </a:r>
            <a:r>
              <a:rPr lang="en-US" sz="2700" dirty="0" err="1"/>
              <a:t>mattis</a:t>
            </a:r>
            <a:r>
              <a:rPr lang="en-US" sz="2700" dirty="0"/>
              <a:t> </a:t>
            </a:r>
            <a:r>
              <a:rPr lang="en-US" sz="2700" dirty="0" err="1"/>
              <a:t>est</a:t>
            </a:r>
            <a:r>
              <a:rPr lang="en-US" sz="2700" dirty="0"/>
              <a:t>, </a:t>
            </a:r>
            <a:r>
              <a:rPr lang="en-US" sz="2700" dirty="0" err="1"/>
              <a:t>eget</a:t>
            </a:r>
            <a:r>
              <a:rPr lang="en-US" sz="2700" dirty="0"/>
              <a:t> </a:t>
            </a:r>
            <a:r>
              <a:rPr lang="en-US" sz="2700" dirty="0" err="1"/>
              <a:t>consectetur</a:t>
            </a:r>
            <a:r>
              <a:rPr lang="en-US" sz="2700" dirty="0"/>
              <a:t> </a:t>
            </a:r>
            <a:r>
              <a:rPr lang="en-US" sz="2700" dirty="0" err="1"/>
              <a:t>augue</a:t>
            </a:r>
            <a:r>
              <a:rPr lang="en-US" sz="2700" dirty="0"/>
              <a:t> </a:t>
            </a:r>
            <a:r>
              <a:rPr lang="en-US" sz="2700" dirty="0" err="1"/>
              <a:t>scelerisque</a:t>
            </a:r>
            <a:r>
              <a:rPr lang="en-US" sz="2700" dirty="0"/>
              <a:t> id. </a:t>
            </a:r>
            <a:r>
              <a:rPr lang="en-US" sz="2700" dirty="0" err="1"/>
              <a:t>Aenean</a:t>
            </a:r>
            <a:r>
              <a:rPr lang="en-US" sz="2700" dirty="0"/>
              <a:t>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enim</a:t>
            </a:r>
            <a:r>
              <a:rPr lang="en-US" sz="2700" dirty="0"/>
              <a:t> </a:t>
            </a:r>
            <a:r>
              <a:rPr lang="en-US" sz="2700" dirty="0" err="1"/>
              <a:t>sed</a:t>
            </a:r>
            <a:r>
              <a:rPr lang="en-US" sz="2700" dirty="0"/>
              <a:t> </a:t>
            </a:r>
            <a:r>
              <a:rPr lang="en-US" sz="2700" dirty="0" err="1"/>
              <a:t>arcu</a:t>
            </a:r>
            <a:r>
              <a:rPr lang="en-US" sz="2700" dirty="0"/>
              <a:t> </a:t>
            </a:r>
            <a:r>
              <a:rPr lang="en-US" sz="2700" dirty="0" err="1"/>
              <a:t>mollis</a:t>
            </a:r>
            <a:r>
              <a:rPr lang="en-US" sz="2700" dirty="0"/>
              <a:t> </a:t>
            </a:r>
            <a:r>
              <a:rPr lang="en-US" sz="2700" dirty="0" err="1"/>
              <a:t>adipiscing</a:t>
            </a:r>
            <a:r>
              <a:rPr lang="en-US" sz="2700" dirty="0"/>
              <a:t>. In </a:t>
            </a:r>
            <a:r>
              <a:rPr lang="en-US" sz="2700" dirty="0" err="1"/>
              <a:t>augue</a:t>
            </a:r>
            <a:r>
              <a:rPr lang="en-US" sz="2700" dirty="0"/>
              <a:t> mi, </a:t>
            </a:r>
            <a:r>
              <a:rPr lang="en-US" sz="2700" dirty="0" err="1"/>
              <a:t>pulvinar</a:t>
            </a:r>
            <a:r>
              <a:rPr lang="en-US" sz="2700" dirty="0"/>
              <a:t> sit </a:t>
            </a:r>
            <a:r>
              <a:rPr lang="en-US" sz="2700" dirty="0" err="1"/>
              <a:t>amet</a:t>
            </a:r>
            <a:r>
              <a:rPr lang="en-US" sz="2700" dirty="0"/>
              <a:t> </a:t>
            </a:r>
            <a:r>
              <a:rPr lang="en-US" sz="2700" dirty="0" err="1"/>
              <a:t>tincidunt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, </a:t>
            </a:r>
            <a:r>
              <a:rPr lang="en-US" sz="2700" dirty="0" err="1"/>
              <a:t>hendrerit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 </a:t>
            </a:r>
            <a:r>
              <a:rPr lang="en-US" sz="2700" dirty="0" err="1"/>
              <a:t>nisl</a:t>
            </a:r>
            <a:r>
              <a:rPr lang="en-US" sz="2700" dirty="0"/>
              <a:t>. </a:t>
            </a:r>
            <a:r>
              <a:rPr lang="en-US" sz="2700" dirty="0" err="1"/>
              <a:t>Etiam</a:t>
            </a:r>
            <a:r>
              <a:rPr lang="en-US" sz="2700" dirty="0"/>
              <a:t> </a:t>
            </a:r>
            <a:r>
              <a:rPr lang="en-US" sz="2700" dirty="0" err="1"/>
              <a:t>faucibus</a:t>
            </a:r>
            <a:r>
              <a:rPr lang="en-US" sz="2700" dirty="0"/>
              <a:t> tempus </a:t>
            </a:r>
            <a:r>
              <a:rPr lang="en-US" sz="2700" dirty="0" err="1"/>
              <a:t>est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 </a:t>
            </a:r>
            <a:r>
              <a:rPr lang="en-US" sz="2700" dirty="0" err="1"/>
              <a:t>dapibus</a:t>
            </a:r>
            <a:r>
              <a:rPr lang="en-US" sz="2700" dirty="0"/>
              <a:t>.</a:t>
            </a:r>
          </a:p>
          <a:p>
            <a:pPr indent="391568" algn="just"/>
            <a:r>
              <a:rPr lang="en-US" sz="2700" dirty="0"/>
              <a:t>In </a:t>
            </a:r>
            <a:r>
              <a:rPr lang="en-US" sz="2700" dirty="0" err="1"/>
              <a:t>ultricies</a:t>
            </a:r>
            <a:r>
              <a:rPr lang="en-US" sz="2700" dirty="0"/>
              <a:t> </a:t>
            </a:r>
            <a:r>
              <a:rPr lang="en-US" sz="2700" dirty="0" err="1"/>
              <a:t>mattis</a:t>
            </a:r>
            <a:r>
              <a:rPr lang="en-US" sz="2700" dirty="0"/>
              <a:t> </a:t>
            </a:r>
            <a:r>
              <a:rPr lang="en-US" sz="2700" dirty="0" err="1"/>
              <a:t>est</a:t>
            </a:r>
            <a:r>
              <a:rPr lang="en-US" sz="2700" dirty="0"/>
              <a:t>, </a:t>
            </a:r>
            <a:r>
              <a:rPr lang="en-US" sz="2700" dirty="0" err="1"/>
              <a:t>eget</a:t>
            </a:r>
            <a:r>
              <a:rPr lang="en-US" sz="2700" dirty="0"/>
              <a:t> </a:t>
            </a:r>
            <a:r>
              <a:rPr lang="en-US" sz="2700" dirty="0" err="1"/>
              <a:t>consectetur</a:t>
            </a:r>
            <a:r>
              <a:rPr lang="en-US" sz="2700" dirty="0"/>
              <a:t> </a:t>
            </a:r>
            <a:r>
              <a:rPr lang="en-US" sz="2700" dirty="0" err="1"/>
              <a:t>augue</a:t>
            </a:r>
            <a:r>
              <a:rPr lang="en-US" sz="2700" dirty="0"/>
              <a:t> </a:t>
            </a:r>
            <a:r>
              <a:rPr lang="en-US" sz="2700" dirty="0" err="1"/>
              <a:t>scelerisque</a:t>
            </a:r>
            <a:r>
              <a:rPr lang="en-US" sz="2700" dirty="0"/>
              <a:t> id. </a:t>
            </a:r>
            <a:r>
              <a:rPr lang="en-US" sz="2700" dirty="0" err="1"/>
              <a:t>Aenean</a:t>
            </a:r>
            <a:r>
              <a:rPr lang="en-US" sz="2700" dirty="0"/>
              <a:t>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enim</a:t>
            </a:r>
            <a:r>
              <a:rPr lang="en-US" sz="2700" dirty="0"/>
              <a:t> </a:t>
            </a:r>
            <a:r>
              <a:rPr lang="en-US" sz="2700" dirty="0" err="1"/>
              <a:t>sed</a:t>
            </a:r>
            <a:r>
              <a:rPr lang="en-US" sz="2700" dirty="0"/>
              <a:t> </a:t>
            </a:r>
            <a:r>
              <a:rPr lang="en-US" sz="2700" dirty="0" err="1"/>
              <a:t>arcu</a:t>
            </a:r>
            <a:r>
              <a:rPr lang="en-US" sz="2700" dirty="0"/>
              <a:t> </a:t>
            </a:r>
            <a:r>
              <a:rPr lang="en-US" sz="2700" dirty="0" err="1"/>
              <a:t>mollis</a:t>
            </a:r>
            <a:r>
              <a:rPr lang="en-US" sz="2700" dirty="0"/>
              <a:t> </a:t>
            </a:r>
            <a:r>
              <a:rPr lang="en-US" sz="2700" dirty="0" err="1"/>
              <a:t>adipiscing</a:t>
            </a:r>
            <a:r>
              <a:rPr lang="en-US" sz="2700" dirty="0"/>
              <a:t>. In </a:t>
            </a:r>
            <a:r>
              <a:rPr lang="en-US" sz="2700" dirty="0" err="1"/>
              <a:t>augue</a:t>
            </a:r>
            <a:r>
              <a:rPr lang="en-US" sz="2700" dirty="0"/>
              <a:t> mi, </a:t>
            </a:r>
            <a:r>
              <a:rPr lang="en-US" sz="2700" dirty="0" err="1"/>
              <a:t>pulvinar</a:t>
            </a:r>
            <a:r>
              <a:rPr lang="en-US" sz="2700" dirty="0"/>
              <a:t> sit </a:t>
            </a:r>
            <a:r>
              <a:rPr lang="en-US" sz="2700" dirty="0" err="1"/>
              <a:t>amet</a:t>
            </a:r>
            <a:r>
              <a:rPr lang="en-US" sz="2700" dirty="0"/>
              <a:t> </a:t>
            </a:r>
            <a:r>
              <a:rPr lang="en-US" sz="2700" dirty="0" err="1"/>
              <a:t>tincidunt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, </a:t>
            </a:r>
            <a:r>
              <a:rPr lang="en-US" sz="2700" dirty="0" err="1"/>
              <a:t>hendrerit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 </a:t>
            </a:r>
            <a:r>
              <a:rPr lang="en-US" sz="2700" dirty="0" err="1"/>
              <a:t>nisl</a:t>
            </a:r>
            <a:r>
              <a:rPr lang="en-US" sz="2700" dirty="0"/>
              <a:t>. </a:t>
            </a:r>
            <a:r>
              <a:rPr lang="en-US" sz="2700" dirty="0" err="1"/>
              <a:t>Etiam</a:t>
            </a:r>
            <a:r>
              <a:rPr lang="en-US" sz="2700" dirty="0"/>
              <a:t> </a:t>
            </a:r>
            <a:r>
              <a:rPr lang="en-US" sz="2700" dirty="0" err="1"/>
              <a:t>faucibus</a:t>
            </a:r>
            <a:r>
              <a:rPr lang="en-US" sz="2700" dirty="0"/>
              <a:t> tempus </a:t>
            </a:r>
            <a:r>
              <a:rPr lang="en-US" sz="2700" dirty="0" err="1"/>
              <a:t>est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 </a:t>
            </a:r>
            <a:r>
              <a:rPr lang="en-US" sz="2700" dirty="0" err="1"/>
              <a:t>dapibus</a:t>
            </a:r>
            <a:r>
              <a:rPr lang="en-US" sz="2700" dirty="0"/>
              <a:t>.</a:t>
            </a:r>
            <a:endParaRPr lang="en-US" sz="2700" dirty="0" err="1"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73000" y="22118589"/>
            <a:ext cx="11430000" cy="450889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80985" tIns="380985" rIns="380985" bIns="380985" rtlCol="0">
            <a:spAutoFit/>
          </a:bodyPr>
          <a:lstStyle/>
          <a:p>
            <a:pPr marL="365110" indent="-365110" algn="just">
              <a:buFont typeface="Arial"/>
              <a:buChar char="•"/>
            </a:pPr>
            <a:r>
              <a:rPr lang="en-US" sz="2700" dirty="0" err="1"/>
              <a:t>Cras</a:t>
            </a:r>
            <a:r>
              <a:rPr lang="en-US" sz="2700" dirty="0"/>
              <a:t> </a:t>
            </a:r>
            <a:r>
              <a:rPr lang="en-US" sz="2700" dirty="0" err="1"/>
              <a:t>tristique</a:t>
            </a:r>
            <a:r>
              <a:rPr lang="en-US" sz="2700" dirty="0"/>
              <a:t> </a:t>
            </a:r>
            <a:r>
              <a:rPr lang="en-US" sz="2700" dirty="0" err="1"/>
              <a:t>fermentum</a:t>
            </a:r>
            <a:r>
              <a:rPr lang="en-US" sz="2700" dirty="0"/>
              <a:t> </a:t>
            </a:r>
            <a:r>
              <a:rPr lang="en-US" sz="2700" dirty="0" err="1"/>
              <a:t>ligula</a:t>
            </a:r>
            <a:r>
              <a:rPr lang="en-US" sz="2700" dirty="0"/>
              <a:t> id </a:t>
            </a:r>
            <a:r>
              <a:rPr lang="en-US" sz="2700" dirty="0" err="1"/>
              <a:t>blandit</a:t>
            </a:r>
            <a:r>
              <a:rPr lang="en-US" sz="2700" dirty="0"/>
              <a:t>. </a:t>
            </a:r>
          </a:p>
          <a:p>
            <a:pPr marL="365110" indent="-365110" algn="just">
              <a:buFont typeface="Arial"/>
              <a:buChar char="•"/>
            </a:pPr>
            <a:r>
              <a:rPr lang="en-US" sz="2700" dirty="0" err="1"/>
              <a:t>Cras</a:t>
            </a:r>
            <a:r>
              <a:rPr lang="en-US" sz="2700" dirty="0"/>
              <a:t> </a:t>
            </a:r>
            <a:r>
              <a:rPr lang="en-US" sz="2700" dirty="0" err="1"/>
              <a:t>ornare</a:t>
            </a:r>
            <a:r>
              <a:rPr lang="en-US" sz="2700" dirty="0"/>
              <a:t>, </a:t>
            </a:r>
            <a:r>
              <a:rPr lang="en-US" sz="2700" dirty="0" err="1"/>
              <a:t>mauris</a:t>
            </a:r>
            <a:r>
              <a:rPr lang="en-US" sz="2700" dirty="0"/>
              <a:t> vitae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dapibus</a:t>
            </a:r>
            <a:r>
              <a:rPr lang="en-US" sz="2700" dirty="0"/>
              <a:t>, </a:t>
            </a:r>
            <a:r>
              <a:rPr lang="en-US" sz="2700" dirty="0" err="1"/>
              <a:t>tellus</a:t>
            </a:r>
            <a:r>
              <a:rPr lang="en-US" sz="2700" dirty="0"/>
              <a:t> </a:t>
            </a:r>
            <a:r>
              <a:rPr lang="en-US" sz="2700" dirty="0" err="1"/>
              <a:t>justo</a:t>
            </a:r>
            <a:r>
              <a:rPr lang="en-US" sz="2700" dirty="0"/>
              <a:t> </a:t>
            </a:r>
            <a:r>
              <a:rPr lang="en-US" sz="2700" dirty="0" err="1"/>
              <a:t>consequat</a:t>
            </a:r>
            <a:r>
              <a:rPr lang="en-US" sz="2700" dirty="0"/>
              <a:t> </a:t>
            </a:r>
            <a:r>
              <a:rPr lang="en-US" sz="2700" dirty="0" err="1"/>
              <a:t>leo</a:t>
            </a:r>
            <a:r>
              <a:rPr lang="en-US" sz="2700" dirty="0"/>
              <a:t>, </a:t>
            </a:r>
            <a:r>
              <a:rPr lang="en-US" sz="2700" dirty="0" err="1"/>
              <a:t>ultricies</a:t>
            </a:r>
            <a:r>
              <a:rPr lang="en-US" sz="2700" dirty="0"/>
              <a:t> </a:t>
            </a:r>
            <a:r>
              <a:rPr lang="en-US" sz="2700" dirty="0" err="1"/>
              <a:t>rhoncus</a:t>
            </a:r>
            <a:r>
              <a:rPr lang="en-US" sz="2700" dirty="0"/>
              <a:t> </a:t>
            </a:r>
            <a:r>
              <a:rPr lang="en-US" sz="2700" dirty="0" err="1"/>
              <a:t>urna</a:t>
            </a:r>
            <a:r>
              <a:rPr lang="en-US" sz="2700" dirty="0"/>
              <a:t> ante </a:t>
            </a:r>
            <a:r>
              <a:rPr lang="en-US" sz="2700" dirty="0" err="1"/>
              <a:t>ut</a:t>
            </a:r>
            <a:r>
              <a:rPr lang="en-US" sz="2700" dirty="0"/>
              <a:t> est. </a:t>
            </a:r>
          </a:p>
          <a:p>
            <a:pPr marL="365110" indent="-365110" algn="just">
              <a:buFont typeface="Arial"/>
              <a:buChar char="•"/>
            </a:pPr>
            <a:r>
              <a:rPr lang="en-US" sz="2700" dirty="0" err="1"/>
              <a:t>Nullam</a:t>
            </a:r>
            <a:r>
              <a:rPr lang="en-US" sz="2700" dirty="0"/>
              <a:t> </a:t>
            </a:r>
            <a:r>
              <a:rPr lang="en-US" sz="2700" dirty="0" err="1"/>
              <a:t>mollis</a:t>
            </a:r>
            <a:r>
              <a:rPr lang="en-US" sz="2700" dirty="0"/>
              <a:t> </a:t>
            </a:r>
            <a:r>
              <a:rPr lang="en-US" sz="2700" dirty="0" err="1"/>
              <a:t>auctor</a:t>
            </a:r>
            <a:r>
              <a:rPr lang="en-US" sz="2700" dirty="0"/>
              <a:t> </a:t>
            </a:r>
            <a:r>
              <a:rPr lang="en-US" sz="2700" dirty="0" err="1"/>
              <a:t>felis</a:t>
            </a:r>
            <a:r>
              <a:rPr lang="en-US" sz="2700" dirty="0"/>
              <a:t>, at </a:t>
            </a:r>
            <a:r>
              <a:rPr lang="en-US" sz="2700" dirty="0" err="1"/>
              <a:t>lacinia</a:t>
            </a:r>
            <a:r>
              <a:rPr lang="en-US" sz="2700" dirty="0"/>
              <a:t> </a:t>
            </a:r>
            <a:r>
              <a:rPr lang="en-US" sz="2700" dirty="0" err="1"/>
              <a:t>urna</a:t>
            </a:r>
            <a:r>
              <a:rPr lang="en-US" sz="2700" dirty="0"/>
              <a:t> </a:t>
            </a:r>
            <a:r>
              <a:rPr lang="en-US" sz="2700" dirty="0" err="1"/>
              <a:t>convallis</a:t>
            </a:r>
            <a:r>
              <a:rPr lang="en-US" sz="2700" dirty="0"/>
              <a:t> sit </a:t>
            </a:r>
            <a:r>
              <a:rPr lang="en-US" sz="2700" dirty="0" err="1"/>
              <a:t>amet</a:t>
            </a:r>
            <a:r>
              <a:rPr lang="en-US" sz="2700" dirty="0"/>
              <a:t>. </a:t>
            </a:r>
            <a:r>
              <a:rPr lang="en-US" sz="2700" dirty="0" err="1"/>
              <a:t>Aliquam</a:t>
            </a:r>
            <a:r>
              <a:rPr lang="en-US" sz="2700" dirty="0"/>
              <a:t> at </a:t>
            </a:r>
            <a:r>
              <a:rPr lang="en-US" sz="2700" dirty="0" err="1"/>
              <a:t>auctor</a:t>
            </a:r>
            <a:r>
              <a:rPr lang="en-US" sz="2700" dirty="0"/>
              <a:t> </a:t>
            </a:r>
            <a:r>
              <a:rPr lang="en-US" sz="2700" dirty="0" err="1"/>
              <a:t>arcu</a:t>
            </a:r>
            <a:r>
              <a:rPr lang="en-US" sz="2700" dirty="0"/>
              <a:t>. </a:t>
            </a:r>
            <a:r>
              <a:rPr lang="en-US" sz="2700" dirty="0" err="1"/>
              <a:t>Cras</a:t>
            </a:r>
            <a:r>
              <a:rPr lang="en-US" sz="2700" dirty="0"/>
              <a:t> </a:t>
            </a:r>
            <a:r>
              <a:rPr lang="en-US" sz="2700" dirty="0" err="1"/>
              <a:t>leo</a:t>
            </a:r>
            <a:r>
              <a:rPr lang="en-US" sz="2700" dirty="0"/>
              <a:t> </a:t>
            </a:r>
            <a:r>
              <a:rPr lang="en-US" sz="2700" dirty="0" err="1"/>
              <a:t>libero</a:t>
            </a:r>
            <a:r>
              <a:rPr lang="en-US" sz="2700" dirty="0"/>
              <a:t>,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sed</a:t>
            </a:r>
            <a:r>
              <a:rPr lang="en-US" sz="2700" dirty="0"/>
              <a:t> </a:t>
            </a:r>
            <a:r>
              <a:rPr lang="en-US" sz="2700" dirty="0" err="1"/>
              <a:t>commodo</a:t>
            </a:r>
            <a:r>
              <a:rPr lang="en-US" sz="2700" dirty="0"/>
              <a:t> </a:t>
            </a:r>
            <a:r>
              <a:rPr lang="en-US" sz="2700" dirty="0" err="1"/>
              <a:t>sed</a:t>
            </a:r>
            <a:r>
              <a:rPr lang="en-US" sz="2700" dirty="0"/>
              <a:t>, </a:t>
            </a:r>
            <a:r>
              <a:rPr lang="en-US" sz="2700" dirty="0" err="1"/>
              <a:t>aliquam</a:t>
            </a:r>
            <a:r>
              <a:rPr lang="en-US" sz="2700" dirty="0"/>
              <a:t> </a:t>
            </a:r>
            <a:r>
              <a:rPr lang="en-US" sz="2700" dirty="0" err="1"/>
              <a:t>vel</a:t>
            </a:r>
            <a:r>
              <a:rPr lang="en-US" sz="2700" dirty="0"/>
              <a:t> </a:t>
            </a:r>
            <a:r>
              <a:rPr lang="en-US" sz="2700" dirty="0" err="1"/>
              <a:t>tellus</a:t>
            </a:r>
            <a:r>
              <a:rPr lang="en-US" sz="2700" dirty="0"/>
              <a:t>. Nam vitae </a:t>
            </a:r>
            <a:r>
              <a:rPr lang="en-US" sz="2700" dirty="0" err="1"/>
              <a:t>augue</a:t>
            </a:r>
            <a:r>
              <a:rPr lang="en-US" sz="2700" dirty="0"/>
              <a:t> lacus. </a:t>
            </a:r>
          </a:p>
          <a:p>
            <a:pPr marL="365110" indent="-365110" algn="just">
              <a:buFont typeface="Arial"/>
              <a:buChar char="•"/>
            </a:pPr>
            <a:r>
              <a:rPr lang="en-US" sz="2700" dirty="0"/>
              <a:t>In </a:t>
            </a:r>
            <a:r>
              <a:rPr lang="en-US" sz="2700" dirty="0" err="1"/>
              <a:t>ultricies</a:t>
            </a:r>
            <a:r>
              <a:rPr lang="en-US" sz="2700" dirty="0"/>
              <a:t> </a:t>
            </a:r>
            <a:r>
              <a:rPr lang="en-US" sz="2700" dirty="0" err="1"/>
              <a:t>mattis</a:t>
            </a:r>
            <a:r>
              <a:rPr lang="en-US" sz="2700" dirty="0"/>
              <a:t> </a:t>
            </a:r>
            <a:r>
              <a:rPr lang="en-US" sz="2700" dirty="0" err="1"/>
              <a:t>est</a:t>
            </a:r>
            <a:r>
              <a:rPr lang="en-US" sz="2700" dirty="0"/>
              <a:t>, </a:t>
            </a:r>
            <a:r>
              <a:rPr lang="en-US" sz="2700" dirty="0" err="1"/>
              <a:t>eget</a:t>
            </a:r>
            <a:r>
              <a:rPr lang="en-US" sz="2700" dirty="0"/>
              <a:t> </a:t>
            </a:r>
            <a:r>
              <a:rPr lang="en-US" sz="2700" dirty="0" err="1"/>
              <a:t>consectetur</a:t>
            </a:r>
            <a:r>
              <a:rPr lang="en-US" sz="2700" dirty="0"/>
              <a:t> </a:t>
            </a:r>
            <a:r>
              <a:rPr lang="en-US" sz="2700" dirty="0" err="1"/>
              <a:t>augue</a:t>
            </a:r>
            <a:r>
              <a:rPr lang="en-US" sz="2700" dirty="0"/>
              <a:t> </a:t>
            </a:r>
            <a:r>
              <a:rPr lang="en-US" sz="2700" dirty="0" err="1"/>
              <a:t>scelerisque</a:t>
            </a:r>
            <a:r>
              <a:rPr lang="en-US" sz="2700" dirty="0"/>
              <a:t> id. </a:t>
            </a:r>
            <a:r>
              <a:rPr lang="en-US" sz="2700" dirty="0" err="1"/>
              <a:t>Aenean</a:t>
            </a:r>
            <a:r>
              <a:rPr lang="en-US" sz="2700" dirty="0"/>
              <a:t> </a:t>
            </a:r>
            <a:r>
              <a:rPr lang="en-US" sz="2700" dirty="0" err="1"/>
              <a:t>malesuada</a:t>
            </a:r>
            <a:r>
              <a:rPr lang="en-US" sz="2700" dirty="0"/>
              <a:t> </a:t>
            </a:r>
            <a:r>
              <a:rPr lang="en-US" sz="2700" dirty="0" err="1"/>
              <a:t>enim</a:t>
            </a:r>
            <a:r>
              <a:rPr lang="en-US" sz="2700" dirty="0"/>
              <a:t> </a:t>
            </a:r>
            <a:r>
              <a:rPr lang="en-US" sz="2700" dirty="0" err="1"/>
              <a:t>sed</a:t>
            </a:r>
            <a:r>
              <a:rPr lang="en-US" sz="2700" dirty="0"/>
              <a:t> </a:t>
            </a:r>
            <a:r>
              <a:rPr lang="en-US" sz="2700" dirty="0" err="1"/>
              <a:t>arcu</a:t>
            </a:r>
            <a:r>
              <a:rPr lang="en-US" sz="2700" dirty="0"/>
              <a:t> </a:t>
            </a:r>
            <a:r>
              <a:rPr lang="en-US" sz="2700" dirty="0" err="1"/>
              <a:t>mollis</a:t>
            </a:r>
            <a:r>
              <a:rPr lang="en-US" sz="2700" dirty="0"/>
              <a:t> </a:t>
            </a:r>
            <a:r>
              <a:rPr lang="en-US" sz="2700" dirty="0" err="1"/>
              <a:t>adipiscing</a:t>
            </a:r>
            <a:r>
              <a:rPr lang="en-US" sz="2700" dirty="0"/>
              <a:t>. In </a:t>
            </a:r>
            <a:r>
              <a:rPr lang="en-US" sz="2700" dirty="0" err="1"/>
              <a:t>augue</a:t>
            </a:r>
            <a:r>
              <a:rPr lang="en-US" sz="2700" dirty="0"/>
              <a:t> mi, </a:t>
            </a:r>
            <a:r>
              <a:rPr lang="en-US" sz="2700" dirty="0" err="1"/>
              <a:t>pulvinar</a:t>
            </a:r>
            <a:r>
              <a:rPr lang="en-US" sz="2700" dirty="0"/>
              <a:t> sit </a:t>
            </a:r>
            <a:r>
              <a:rPr lang="en-US" sz="2700" dirty="0" err="1"/>
              <a:t>amet</a:t>
            </a:r>
            <a:r>
              <a:rPr lang="en-US" sz="2700" dirty="0"/>
              <a:t> </a:t>
            </a:r>
            <a:r>
              <a:rPr lang="en-US" sz="2700" dirty="0" err="1"/>
              <a:t>tincidunt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, </a:t>
            </a:r>
            <a:r>
              <a:rPr lang="en-US" sz="2700" dirty="0" err="1"/>
              <a:t>hendrerit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 </a:t>
            </a:r>
            <a:r>
              <a:rPr lang="en-US" sz="2700" dirty="0" err="1"/>
              <a:t>nisl</a:t>
            </a:r>
            <a:r>
              <a:rPr lang="en-US" sz="2700" dirty="0"/>
              <a:t>. </a:t>
            </a:r>
            <a:r>
              <a:rPr lang="en-US" sz="2700" dirty="0" err="1"/>
              <a:t>Etiam</a:t>
            </a:r>
            <a:r>
              <a:rPr lang="en-US" sz="2700" dirty="0"/>
              <a:t> </a:t>
            </a:r>
            <a:r>
              <a:rPr lang="en-US" sz="2700" dirty="0" err="1"/>
              <a:t>faucibus</a:t>
            </a:r>
            <a:r>
              <a:rPr lang="en-US" sz="2700" dirty="0"/>
              <a:t> tempus </a:t>
            </a:r>
            <a:r>
              <a:rPr lang="en-US" sz="2700" dirty="0" err="1"/>
              <a:t>est</a:t>
            </a:r>
            <a:r>
              <a:rPr lang="en-US" sz="2700" dirty="0"/>
              <a:t> </a:t>
            </a:r>
            <a:r>
              <a:rPr lang="en-US" sz="2700" dirty="0" err="1"/>
              <a:t>eu</a:t>
            </a:r>
            <a:r>
              <a:rPr lang="en-US" sz="2700" dirty="0"/>
              <a:t> </a:t>
            </a:r>
            <a:r>
              <a:rPr lang="en-US" sz="2700" dirty="0" err="1"/>
              <a:t>dapibus</a:t>
            </a:r>
            <a:r>
              <a:rPr lang="en-US" sz="2700" dirty="0"/>
              <a:t>.</a:t>
            </a:r>
            <a:endParaRPr lang="en-US" sz="2700" dirty="0" err="1"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470611" y="4103232"/>
            <a:ext cx="11430000" cy="15819690"/>
            <a:chOff x="24470611" y="4414260"/>
            <a:chExt cx="11430000" cy="15819690"/>
          </a:xfrm>
        </p:grpSpPr>
        <p:sp>
          <p:nvSpPr>
            <p:cNvPr id="43" name="Round Same Side Corner Rectangle 42"/>
            <p:cNvSpPr/>
            <p:nvPr/>
          </p:nvSpPr>
          <p:spPr>
            <a:xfrm>
              <a:off x="24470611" y="4414260"/>
              <a:ext cx="11430000" cy="923331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b"/>
            <a:lstStyle/>
            <a:p>
              <a:pPr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Results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470611" y="5337591"/>
              <a:ext cx="11430000" cy="14896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380985" tIns="380985" rIns="380985" bIns="380985" rtlCol="0">
              <a:spAutoFit/>
            </a:bodyPr>
            <a:lstStyle/>
            <a:p>
              <a:pPr indent="391568" algn="just"/>
              <a:r>
                <a:rPr lang="en-US" sz="2700" dirty="0" err="1"/>
                <a:t>Lorem</a:t>
              </a:r>
              <a:r>
                <a:rPr lang="en-US" sz="2700" dirty="0"/>
                <a:t> </a:t>
              </a:r>
              <a:r>
                <a:rPr lang="en-US" sz="2700" dirty="0" err="1"/>
                <a:t>ipsum</a:t>
              </a:r>
              <a:r>
                <a:rPr lang="en-US" sz="2700" dirty="0"/>
                <a:t> dolor sit </a:t>
              </a:r>
              <a:r>
                <a:rPr lang="en-US" sz="2700" dirty="0" err="1"/>
                <a:t>amet</a:t>
              </a:r>
              <a:r>
                <a:rPr lang="en-US" sz="2700" dirty="0"/>
                <a:t>, </a:t>
              </a:r>
              <a:r>
                <a:rPr lang="en-US" sz="2700" dirty="0" err="1"/>
                <a:t>consectetur</a:t>
              </a:r>
              <a:r>
                <a:rPr lang="en-US" sz="2700" dirty="0"/>
                <a:t> </a:t>
              </a:r>
              <a:r>
                <a:rPr lang="en-US" sz="2700" dirty="0" err="1"/>
                <a:t>adipiscing</a:t>
              </a:r>
              <a:r>
                <a:rPr lang="en-US" sz="2700" dirty="0"/>
                <a:t> </a:t>
              </a:r>
              <a:r>
                <a:rPr lang="en-US" sz="2700" dirty="0" err="1"/>
                <a:t>elit</a:t>
              </a:r>
              <a:r>
                <a:rPr lang="en-US" sz="2700" dirty="0"/>
                <a:t>. </a:t>
              </a:r>
              <a:r>
                <a:rPr lang="en-US" sz="2700" dirty="0" err="1"/>
                <a:t>Donec</a:t>
              </a:r>
              <a:r>
                <a:rPr lang="en-US" sz="2700" dirty="0"/>
                <a:t>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felis</a:t>
              </a:r>
              <a:r>
                <a:rPr lang="en-US" sz="2700" dirty="0"/>
                <a:t> </a:t>
              </a:r>
              <a:r>
                <a:rPr lang="en-US" sz="2700" dirty="0" err="1"/>
                <a:t>neque</a:t>
              </a:r>
              <a:r>
                <a:rPr lang="en-US" sz="2700" dirty="0"/>
                <a:t>, id </a:t>
              </a:r>
              <a:r>
                <a:rPr lang="en-US" sz="2700" dirty="0" err="1"/>
                <a:t>venenatis</a:t>
              </a:r>
              <a:r>
                <a:rPr lang="en-US" sz="2700" dirty="0"/>
                <a:t> </a:t>
              </a:r>
              <a:r>
                <a:rPr lang="en-US" sz="2700" dirty="0" err="1"/>
                <a:t>tortor</a:t>
              </a:r>
              <a:r>
                <a:rPr lang="en-US" sz="2700" dirty="0"/>
                <a:t>. </a:t>
              </a:r>
              <a:r>
                <a:rPr lang="en-US" sz="2700" dirty="0" err="1"/>
                <a:t>Sed</a:t>
              </a:r>
              <a:r>
                <a:rPr lang="en-US" sz="2700" dirty="0"/>
                <a:t> vitae </a:t>
              </a:r>
              <a:r>
                <a:rPr lang="en-US" sz="2700" dirty="0" err="1"/>
                <a:t>tellus</a:t>
              </a:r>
              <a:r>
                <a:rPr lang="en-US" sz="2700" dirty="0"/>
                <a:t> </a:t>
              </a:r>
              <a:r>
                <a:rPr lang="en-US" sz="2700" dirty="0" err="1"/>
                <a:t>sapien</a:t>
              </a:r>
              <a:r>
                <a:rPr lang="en-US" sz="2700" dirty="0"/>
                <a:t>. </a:t>
              </a:r>
              <a:r>
                <a:rPr lang="en-US" sz="2700" dirty="0" err="1"/>
                <a:t>Vestibulum</a:t>
              </a:r>
              <a:r>
                <a:rPr lang="en-US" sz="2700" dirty="0"/>
                <a:t> </a:t>
              </a:r>
              <a:r>
                <a:rPr lang="en-US" sz="2700" dirty="0" err="1"/>
                <a:t>odio</a:t>
              </a:r>
              <a:r>
                <a:rPr lang="en-US" sz="2700" dirty="0"/>
                <a:t> </a:t>
              </a:r>
              <a:r>
                <a:rPr lang="en-US" sz="2700" dirty="0" err="1"/>
                <a:t>risus</a:t>
              </a:r>
              <a:r>
                <a:rPr lang="en-US" sz="2700" dirty="0"/>
                <a:t>, </a:t>
              </a:r>
              <a:r>
                <a:rPr lang="en-US" sz="2700" dirty="0" err="1"/>
                <a:t>rhoncus</a:t>
              </a:r>
              <a:r>
                <a:rPr lang="en-US" sz="2700" dirty="0"/>
                <a:t> at </a:t>
              </a:r>
              <a:r>
                <a:rPr lang="en-US" sz="2700" dirty="0" err="1"/>
                <a:t>placerat</a:t>
              </a:r>
              <a:r>
                <a:rPr lang="en-US" sz="2700" dirty="0"/>
                <a:t> at, </a:t>
              </a:r>
              <a:r>
                <a:rPr lang="en-US" sz="2700" dirty="0" err="1"/>
                <a:t>dignissim</a:t>
              </a:r>
              <a:r>
                <a:rPr lang="en-US" sz="2700" dirty="0"/>
                <a:t> </a:t>
              </a:r>
              <a:r>
                <a:rPr lang="en-US" sz="2700" dirty="0" err="1"/>
                <a:t>quis</a:t>
              </a:r>
              <a:r>
                <a:rPr lang="en-US" sz="2700" dirty="0"/>
                <a:t> </a:t>
              </a:r>
              <a:r>
                <a:rPr lang="en-US" sz="2700" dirty="0" err="1"/>
                <a:t>erat</a:t>
              </a:r>
              <a:r>
                <a:rPr lang="en-US" sz="2700" dirty="0"/>
                <a:t>. In </a:t>
              </a:r>
              <a:r>
                <a:rPr lang="en-US" sz="2700" dirty="0" err="1"/>
                <a:t>consequat</a:t>
              </a:r>
              <a:r>
                <a:rPr lang="en-US" sz="2700" dirty="0"/>
                <a:t> magna in </a:t>
              </a:r>
              <a:r>
                <a:rPr lang="en-US" sz="2700" dirty="0" err="1"/>
                <a:t>odio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sollicitudin</a:t>
              </a:r>
              <a:r>
                <a:rPr lang="en-US" sz="2700" dirty="0"/>
                <a:t>. </a:t>
              </a:r>
              <a:r>
                <a:rPr lang="en-US" sz="2700" dirty="0" err="1"/>
                <a:t>Curabitur</a:t>
              </a:r>
              <a:r>
                <a:rPr lang="en-US" sz="2700" dirty="0"/>
                <a:t> </a:t>
              </a:r>
              <a:r>
                <a:rPr lang="en-US" sz="2700" dirty="0" err="1"/>
                <a:t>pellentesque</a:t>
              </a:r>
              <a:r>
                <a:rPr lang="en-US" sz="2700" dirty="0"/>
                <a:t> </a:t>
              </a:r>
              <a:r>
                <a:rPr lang="en-US" sz="2700" dirty="0" err="1"/>
                <a:t>posuere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auctor</a:t>
              </a:r>
              <a:r>
                <a:rPr lang="en-US" sz="2700" dirty="0"/>
                <a:t>. </a:t>
              </a:r>
              <a:r>
                <a:rPr lang="en-US" sz="2700" dirty="0" err="1"/>
                <a:t>Vivamus</a:t>
              </a:r>
              <a:r>
                <a:rPr lang="en-US" sz="2700" dirty="0"/>
                <a:t> </a:t>
              </a:r>
              <a:r>
                <a:rPr lang="en-US" sz="2700" dirty="0" err="1"/>
                <a:t>luctus</a:t>
              </a:r>
              <a:r>
                <a:rPr lang="en-US" sz="2700" dirty="0"/>
                <a:t> </a:t>
              </a:r>
              <a:r>
                <a:rPr lang="en-US" sz="2700" dirty="0" err="1"/>
                <a:t>egestas</a:t>
              </a:r>
              <a:r>
                <a:rPr lang="en-US" sz="2700" dirty="0"/>
                <a:t> </a:t>
              </a:r>
              <a:r>
                <a:rPr lang="en-US" sz="2700" dirty="0" err="1"/>
                <a:t>consectetur</a:t>
              </a:r>
              <a:r>
                <a:rPr lang="en-US" sz="2700" dirty="0"/>
                <a:t>. </a:t>
              </a:r>
              <a:r>
                <a:rPr lang="en-US" sz="2700" dirty="0" err="1"/>
                <a:t>Etiam</a:t>
              </a:r>
              <a:r>
                <a:rPr lang="en-US" sz="2700" dirty="0"/>
                <a:t> magna </a:t>
              </a:r>
              <a:r>
                <a:rPr lang="en-US" sz="2700" dirty="0" err="1"/>
                <a:t>turpis</a:t>
              </a:r>
              <a:r>
                <a:rPr lang="en-US" sz="2700" dirty="0"/>
                <a:t>, </a:t>
              </a:r>
              <a:r>
                <a:rPr lang="en-US" sz="2700" dirty="0" err="1"/>
                <a:t>ultrices</a:t>
              </a:r>
              <a:r>
                <a:rPr lang="en-US" sz="2700" dirty="0"/>
                <a:t> </a:t>
              </a:r>
              <a:r>
                <a:rPr lang="en-US" sz="2700" dirty="0" err="1"/>
                <a:t>quis</a:t>
              </a:r>
              <a:r>
                <a:rPr lang="en-US" sz="2700" dirty="0"/>
                <a:t> </a:t>
              </a:r>
              <a:r>
                <a:rPr lang="en-US" sz="2700" dirty="0" err="1"/>
                <a:t>pretium</a:t>
              </a:r>
              <a:r>
                <a:rPr lang="en-US" sz="2700" dirty="0"/>
                <a:t> </a:t>
              </a:r>
              <a:r>
                <a:rPr lang="en-US" sz="2700" dirty="0" err="1"/>
                <a:t>eget</a:t>
              </a:r>
              <a:r>
                <a:rPr lang="en-US" sz="2700" dirty="0"/>
                <a:t>,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nec</a:t>
              </a:r>
              <a:r>
                <a:rPr lang="en-US" sz="2700" dirty="0"/>
                <a:t> ante.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diam</a:t>
              </a:r>
              <a:r>
                <a:rPr lang="en-US" sz="2700" dirty="0"/>
                <a:t>, </a:t>
              </a:r>
              <a:r>
                <a:rPr lang="en-US" sz="2700" dirty="0" err="1"/>
                <a:t>vel</a:t>
              </a:r>
              <a:r>
                <a:rPr lang="en-US" sz="2700" dirty="0"/>
                <a:t> </a:t>
              </a:r>
              <a:r>
                <a:rPr lang="en-US" sz="2700" dirty="0" err="1"/>
                <a:t>condimentum</a:t>
              </a:r>
              <a:r>
                <a:rPr lang="en-US" sz="2700" dirty="0"/>
                <a:t> </a:t>
              </a:r>
              <a:r>
                <a:rPr lang="en-US" sz="2700" dirty="0" err="1"/>
                <a:t>turpis</a:t>
              </a:r>
              <a:r>
                <a:rPr lang="en-US" sz="2700" dirty="0"/>
                <a:t> </a:t>
              </a:r>
              <a:r>
                <a:rPr lang="en-US" sz="2700" dirty="0" err="1"/>
                <a:t>consectetur</a:t>
              </a:r>
              <a:r>
                <a:rPr lang="en-US" sz="2700" dirty="0"/>
                <a:t> vel. Integer </a:t>
              </a:r>
              <a:r>
                <a:rPr lang="en-US" sz="2700" dirty="0" err="1"/>
                <a:t>hendrerit</a:t>
              </a:r>
              <a:r>
                <a:rPr lang="en-US" sz="2700" dirty="0"/>
                <a:t> </a:t>
              </a:r>
              <a:r>
                <a:rPr lang="en-US" sz="2700" dirty="0" err="1"/>
                <a:t>feugiat</a:t>
              </a:r>
              <a:r>
                <a:rPr lang="en-US" sz="2700" dirty="0"/>
                <a:t> quam id </a:t>
              </a:r>
              <a:r>
                <a:rPr lang="en-US" sz="2700" dirty="0" err="1"/>
                <a:t>ornare</a:t>
              </a:r>
              <a:r>
                <a:rPr lang="en-US" sz="2700" dirty="0"/>
                <a:t>. </a:t>
              </a:r>
              <a:r>
                <a:rPr lang="en-US" sz="2700" dirty="0" err="1"/>
                <a:t>Duis</a:t>
              </a:r>
              <a:r>
                <a:rPr lang="en-US" sz="2700" dirty="0"/>
                <a:t> </a:t>
              </a:r>
              <a:r>
                <a:rPr lang="en-US" sz="2700" dirty="0" err="1"/>
                <a:t>suscipit</a:t>
              </a:r>
              <a:r>
                <a:rPr lang="en-US" sz="2700" dirty="0"/>
                <a:t> </a:t>
              </a:r>
              <a:r>
                <a:rPr lang="en-US" sz="2700" dirty="0" err="1"/>
                <a:t>tellus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 quam </a:t>
              </a:r>
              <a:r>
                <a:rPr lang="en-US" sz="2700" dirty="0" err="1"/>
                <a:t>vehicula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. Maecenas </a:t>
              </a:r>
              <a:r>
                <a:rPr lang="en-US" sz="2700" dirty="0" err="1"/>
                <a:t>faucibus</a:t>
              </a:r>
              <a:r>
                <a:rPr lang="en-US" sz="2700" dirty="0"/>
                <a:t> </a:t>
              </a:r>
              <a:r>
                <a:rPr lang="en-US" sz="2700" dirty="0" err="1"/>
                <a:t>feugiat</a:t>
              </a:r>
              <a:r>
                <a:rPr lang="en-US" sz="2700" dirty="0"/>
                <a:t> magna,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tincidunt</a:t>
              </a:r>
              <a:r>
                <a:rPr lang="en-US" sz="2700" dirty="0"/>
                <a:t> </a:t>
              </a:r>
              <a:r>
                <a:rPr lang="en-US" sz="2700" dirty="0" err="1"/>
                <a:t>sapien</a:t>
              </a:r>
              <a:r>
                <a:rPr lang="en-US" sz="2700" dirty="0"/>
                <a:t> </a:t>
              </a:r>
              <a:r>
                <a:rPr lang="en-US" sz="2700" dirty="0" err="1"/>
                <a:t>lobortis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. </a:t>
              </a:r>
              <a:r>
                <a:rPr lang="en-US" sz="2700" dirty="0" err="1"/>
                <a:t>Donec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 </a:t>
              </a:r>
              <a:r>
                <a:rPr lang="en-US" sz="2700" dirty="0" err="1"/>
                <a:t>augue</a:t>
              </a:r>
              <a:r>
                <a:rPr lang="en-US" sz="2700" dirty="0"/>
                <a:t> </a:t>
              </a:r>
              <a:r>
                <a:rPr lang="en-US" sz="2700" dirty="0" err="1"/>
                <a:t>nec</a:t>
              </a:r>
              <a:r>
                <a:rPr lang="en-US" sz="2700" dirty="0"/>
                <a:t> </a:t>
              </a:r>
              <a:r>
                <a:rPr lang="en-US" sz="2700" dirty="0" err="1"/>
                <a:t>ligula</a:t>
              </a:r>
              <a:r>
                <a:rPr lang="en-US" sz="2700" dirty="0"/>
                <a:t> </a:t>
              </a:r>
              <a:r>
                <a:rPr lang="en-US" sz="2700" dirty="0" err="1"/>
                <a:t>adipiscing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 vitae </a:t>
              </a:r>
              <a:r>
                <a:rPr lang="en-US" sz="2700" dirty="0" err="1"/>
                <a:t>gravida</a:t>
              </a:r>
              <a:r>
                <a:rPr lang="en-US" sz="2700" dirty="0"/>
                <a:t> magna. </a:t>
              </a:r>
              <a:r>
                <a:rPr lang="en-US" sz="2700" dirty="0" err="1"/>
                <a:t>Aliquam</a:t>
              </a:r>
              <a:r>
                <a:rPr lang="en-US" sz="2700" dirty="0"/>
                <a:t> </a:t>
              </a:r>
              <a:r>
                <a:rPr lang="en-US" sz="2700" dirty="0" err="1"/>
                <a:t>vel</a:t>
              </a:r>
              <a:r>
                <a:rPr lang="en-US" sz="2700" dirty="0"/>
                <a:t> </a:t>
              </a:r>
              <a:r>
                <a:rPr lang="en-US" sz="2700" dirty="0" err="1"/>
                <a:t>lectus</a:t>
              </a:r>
              <a:r>
                <a:rPr lang="en-US" sz="2700" dirty="0"/>
                <a:t> </a:t>
              </a:r>
              <a:r>
                <a:rPr lang="en-US" sz="2700" dirty="0" err="1"/>
                <a:t>lorem</a:t>
              </a:r>
              <a:r>
                <a:rPr lang="en-US" sz="2700" dirty="0"/>
                <a:t>, ac </a:t>
              </a:r>
              <a:r>
                <a:rPr lang="en-US" sz="2700" dirty="0" err="1"/>
                <a:t>adipiscing</a:t>
              </a:r>
              <a:r>
                <a:rPr lang="en-US" sz="2700" dirty="0"/>
                <a:t> mi. </a:t>
              </a:r>
              <a:r>
                <a:rPr lang="en-US" sz="2700" dirty="0" err="1"/>
                <a:t>Mauris</a:t>
              </a:r>
              <a:r>
                <a:rPr lang="en-US" sz="2700" dirty="0"/>
                <a:t> </a:t>
              </a:r>
              <a:r>
                <a:rPr lang="en-US" sz="2700" dirty="0" err="1"/>
                <a:t>nec</a:t>
              </a:r>
              <a:r>
                <a:rPr lang="en-US" sz="2700" dirty="0"/>
                <a:t> </a:t>
              </a:r>
              <a:r>
                <a:rPr lang="en-US" sz="2700" dirty="0" err="1"/>
                <a:t>elit</a:t>
              </a:r>
              <a:r>
                <a:rPr lang="en-US" sz="2700" dirty="0"/>
                <a:t> </a:t>
              </a:r>
              <a:r>
                <a:rPr lang="en-US" sz="2700" dirty="0" err="1"/>
                <a:t>vulputate</a:t>
              </a:r>
              <a:r>
                <a:rPr lang="en-US" sz="2700" dirty="0"/>
                <a:t> </a:t>
              </a:r>
              <a:r>
                <a:rPr lang="en-US" sz="2700" dirty="0" err="1"/>
                <a:t>turpis</a:t>
              </a:r>
              <a:r>
                <a:rPr lang="en-US" sz="2700" dirty="0"/>
                <a:t> </a:t>
              </a:r>
              <a:r>
                <a:rPr lang="en-US" sz="2700" dirty="0" err="1"/>
                <a:t>rhoncus</a:t>
              </a:r>
              <a:r>
                <a:rPr lang="en-US" sz="2700" dirty="0"/>
                <a:t> </a:t>
              </a:r>
              <a:r>
                <a:rPr lang="en-US" sz="2700" dirty="0" err="1"/>
                <a:t>vulputate</a:t>
              </a:r>
              <a:r>
                <a:rPr lang="en-US" sz="2700" dirty="0"/>
                <a:t>. </a:t>
              </a: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endParaRPr lang="en-US" sz="2700" dirty="0">
                <a:cs typeface="Times New Roman"/>
              </a:endParaRPr>
            </a:p>
            <a:p>
              <a:pPr indent="391568" algn="just"/>
              <a:r>
                <a:rPr lang="en-US" sz="2700" dirty="0" err="1"/>
                <a:t>Lorem</a:t>
              </a:r>
              <a:r>
                <a:rPr lang="en-US" sz="2700" dirty="0"/>
                <a:t> </a:t>
              </a:r>
              <a:r>
                <a:rPr lang="en-US" sz="2700" dirty="0" err="1"/>
                <a:t>ipsum</a:t>
              </a:r>
              <a:r>
                <a:rPr lang="en-US" sz="2700" dirty="0"/>
                <a:t> dolor sit </a:t>
              </a:r>
              <a:r>
                <a:rPr lang="en-US" sz="2700" dirty="0" err="1"/>
                <a:t>amet</a:t>
              </a:r>
              <a:r>
                <a:rPr lang="en-US" sz="2700" dirty="0"/>
                <a:t>, </a:t>
              </a:r>
              <a:r>
                <a:rPr lang="en-US" sz="2700" dirty="0" err="1"/>
                <a:t>consectetur</a:t>
              </a:r>
              <a:r>
                <a:rPr lang="en-US" sz="2700" dirty="0"/>
                <a:t> </a:t>
              </a:r>
              <a:r>
                <a:rPr lang="en-US" sz="2700" dirty="0" err="1"/>
                <a:t>adipiscing</a:t>
              </a:r>
              <a:r>
                <a:rPr lang="en-US" sz="2700" dirty="0"/>
                <a:t> </a:t>
              </a:r>
              <a:r>
                <a:rPr lang="en-US" sz="2700" dirty="0" err="1"/>
                <a:t>elit</a:t>
              </a:r>
              <a:r>
                <a:rPr lang="en-US" sz="2700" dirty="0"/>
                <a:t>. </a:t>
              </a:r>
              <a:r>
                <a:rPr lang="en-US" sz="2700" dirty="0" err="1"/>
                <a:t>Donec</a:t>
              </a:r>
              <a:r>
                <a:rPr lang="en-US" sz="2700" dirty="0"/>
                <a:t>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felis</a:t>
              </a:r>
              <a:r>
                <a:rPr lang="en-US" sz="2700" dirty="0"/>
                <a:t> </a:t>
              </a:r>
              <a:r>
                <a:rPr lang="en-US" sz="2700" dirty="0" err="1"/>
                <a:t>neque</a:t>
              </a:r>
              <a:r>
                <a:rPr lang="en-US" sz="2700" dirty="0"/>
                <a:t>, id </a:t>
              </a:r>
              <a:r>
                <a:rPr lang="en-US" sz="2700" dirty="0" err="1"/>
                <a:t>venenatis</a:t>
              </a:r>
              <a:r>
                <a:rPr lang="en-US" sz="2700" dirty="0"/>
                <a:t> </a:t>
              </a:r>
              <a:r>
                <a:rPr lang="en-US" sz="2700" dirty="0" err="1"/>
                <a:t>tortor</a:t>
              </a:r>
              <a:r>
                <a:rPr lang="en-US" sz="2700" dirty="0"/>
                <a:t>. </a:t>
              </a:r>
              <a:r>
                <a:rPr lang="en-US" sz="2700" dirty="0" err="1"/>
                <a:t>Sed</a:t>
              </a:r>
              <a:r>
                <a:rPr lang="en-US" sz="2700" dirty="0"/>
                <a:t> vitae </a:t>
              </a:r>
              <a:r>
                <a:rPr lang="en-US" sz="2700" dirty="0" err="1"/>
                <a:t>tellus</a:t>
              </a:r>
              <a:r>
                <a:rPr lang="en-US" sz="2700" dirty="0"/>
                <a:t> </a:t>
              </a:r>
              <a:r>
                <a:rPr lang="en-US" sz="2700" dirty="0" err="1"/>
                <a:t>sapien</a:t>
              </a:r>
              <a:r>
                <a:rPr lang="en-US" sz="2700" dirty="0"/>
                <a:t>. </a:t>
              </a:r>
              <a:r>
                <a:rPr lang="en-US" sz="2700" dirty="0" err="1"/>
                <a:t>Vestibulum</a:t>
              </a:r>
              <a:r>
                <a:rPr lang="en-US" sz="2700" dirty="0"/>
                <a:t> </a:t>
              </a:r>
              <a:r>
                <a:rPr lang="en-US" sz="2700" dirty="0" err="1"/>
                <a:t>odio</a:t>
              </a:r>
              <a:r>
                <a:rPr lang="en-US" sz="2700" dirty="0"/>
                <a:t> </a:t>
              </a:r>
              <a:r>
                <a:rPr lang="en-US" sz="2700" dirty="0" err="1"/>
                <a:t>risus</a:t>
              </a:r>
              <a:r>
                <a:rPr lang="en-US" sz="2700" dirty="0"/>
                <a:t>, </a:t>
              </a:r>
              <a:r>
                <a:rPr lang="en-US" sz="2700" dirty="0" err="1"/>
                <a:t>rhoncus</a:t>
              </a:r>
              <a:r>
                <a:rPr lang="en-US" sz="2700" dirty="0"/>
                <a:t> at </a:t>
              </a:r>
              <a:r>
                <a:rPr lang="en-US" sz="2700" dirty="0" err="1"/>
                <a:t>placerat</a:t>
              </a:r>
              <a:r>
                <a:rPr lang="en-US" sz="2700" dirty="0"/>
                <a:t> at, </a:t>
              </a:r>
              <a:r>
                <a:rPr lang="en-US" sz="2700" dirty="0" err="1"/>
                <a:t>dignissim</a:t>
              </a:r>
              <a:r>
                <a:rPr lang="en-US" sz="2700" dirty="0"/>
                <a:t> </a:t>
              </a:r>
              <a:r>
                <a:rPr lang="en-US" sz="2700" dirty="0" err="1"/>
                <a:t>quis</a:t>
              </a:r>
              <a:r>
                <a:rPr lang="en-US" sz="2700" dirty="0"/>
                <a:t> </a:t>
              </a:r>
              <a:r>
                <a:rPr lang="en-US" sz="2700" dirty="0" err="1"/>
                <a:t>erat</a:t>
              </a:r>
              <a:r>
                <a:rPr lang="en-US" sz="2700" dirty="0"/>
                <a:t>. In </a:t>
              </a:r>
              <a:r>
                <a:rPr lang="en-US" sz="2700" dirty="0" err="1"/>
                <a:t>consequat</a:t>
              </a:r>
              <a:r>
                <a:rPr lang="en-US" sz="2700" dirty="0"/>
                <a:t> magna in </a:t>
              </a:r>
              <a:r>
                <a:rPr lang="en-US" sz="2700" dirty="0" err="1"/>
                <a:t>odio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sollicitudin</a:t>
              </a:r>
              <a:r>
                <a:rPr lang="en-US" sz="2700" dirty="0"/>
                <a:t>. </a:t>
              </a:r>
              <a:r>
                <a:rPr lang="en-US" sz="2700" dirty="0" err="1"/>
                <a:t>Curabitur</a:t>
              </a:r>
              <a:r>
                <a:rPr lang="en-US" sz="2700" dirty="0"/>
                <a:t> </a:t>
              </a:r>
              <a:r>
                <a:rPr lang="en-US" sz="2700" dirty="0" err="1"/>
                <a:t>pellentesque</a:t>
              </a:r>
              <a:r>
                <a:rPr lang="en-US" sz="2700" dirty="0"/>
                <a:t> </a:t>
              </a:r>
              <a:r>
                <a:rPr lang="en-US" sz="2700" dirty="0" err="1"/>
                <a:t>posuere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auctor</a:t>
              </a:r>
              <a:r>
                <a:rPr lang="en-US" sz="2700" dirty="0"/>
                <a:t>. </a:t>
              </a:r>
              <a:r>
                <a:rPr lang="en-US" sz="2700" dirty="0" err="1"/>
                <a:t>Vivamus</a:t>
              </a:r>
              <a:r>
                <a:rPr lang="en-US" sz="2700" dirty="0"/>
                <a:t> </a:t>
              </a:r>
              <a:r>
                <a:rPr lang="en-US" sz="2700" dirty="0" err="1"/>
                <a:t>luctus</a:t>
              </a:r>
              <a:r>
                <a:rPr lang="en-US" sz="2700" dirty="0"/>
                <a:t> </a:t>
              </a:r>
              <a:r>
                <a:rPr lang="en-US" sz="2700" dirty="0" err="1"/>
                <a:t>egestas</a:t>
              </a:r>
              <a:r>
                <a:rPr lang="en-US" sz="2700" dirty="0"/>
                <a:t> </a:t>
              </a:r>
              <a:r>
                <a:rPr lang="en-US" sz="2700" dirty="0" err="1"/>
                <a:t>consectetur</a:t>
              </a:r>
              <a:r>
                <a:rPr lang="en-US" sz="2700" dirty="0"/>
                <a:t>. </a:t>
              </a:r>
              <a:r>
                <a:rPr lang="en-US" sz="2700" dirty="0" err="1"/>
                <a:t>Etiam</a:t>
              </a:r>
              <a:r>
                <a:rPr lang="en-US" sz="2700" dirty="0"/>
                <a:t> magna </a:t>
              </a:r>
              <a:r>
                <a:rPr lang="en-US" sz="2700" dirty="0" err="1"/>
                <a:t>turpis</a:t>
              </a:r>
              <a:r>
                <a:rPr lang="en-US" sz="2700" dirty="0"/>
                <a:t>, </a:t>
              </a:r>
              <a:r>
                <a:rPr lang="en-US" sz="2700" dirty="0" err="1"/>
                <a:t>ultrices</a:t>
              </a:r>
              <a:r>
                <a:rPr lang="en-US" sz="2700" dirty="0"/>
                <a:t> </a:t>
              </a:r>
              <a:r>
                <a:rPr lang="en-US" sz="2700" dirty="0" err="1"/>
                <a:t>quis</a:t>
              </a:r>
              <a:r>
                <a:rPr lang="en-US" sz="2700" dirty="0"/>
                <a:t> </a:t>
              </a:r>
              <a:r>
                <a:rPr lang="en-US" sz="2700" dirty="0" err="1"/>
                <a:t>pretium</a:t>
              </a:r>
              <a:r>
                <a:rPr lang="en-US" sz="2700" dirty="0"/>
                <a:t> </a:t>
              </a:r>
              <a:r>
                <a:rPr lang="en-US" sz="2700" dirty="0" err="1"/>
                <a:t>eget</a:t>
              </a:r>
              <a:r>
                <a:rPr lang="en-US" sz="2700" dirty="0"/>
                <a:t>,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nec</a:t>
              </a:r>
              <a:r>
                <a:rPr lang="en-US" sz="2700" dirty="0"/>
                <a:t> ante. </a:t>
              </a:r>
              <a:r>
                <a:rPr lang="en-US" sz="2700" dirty="0" err="1"/>
                <a:t>Nulla</a:t>
              </a:r>
              <a:r>
                <a:rPr lang="en-US" sz="2700" dirty="0"/>
                <a:t>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mauris</a:t>
              </a:r>
              <a:r>
                <a:rPr lang="en-US" sz="2700" dirty="0"/>
                <a:t> </a:t>
              </a:r>
              <a:r>
                <a:rPr lang="en-US" sz="2700" dirty="0" err="1"/>
                <a:t>nec</a:t>
              </a:r>
              <a:r>
                <a:rPr lang="en-US" sz="2700" dirty="0"/>
                <a:t> ante </a:t>
              </a:r>
              <a:r>
                <a:rPr lang="en-US" sz="2700" dirty="0" err="1"/>
                <a:t>scelerisque</a:t>
              </a:r>
              <a:r>
                <a:rPr lang="en-US" sz="2700" dirty="0"/>
                <a:t> </a:t>
              </a:r>
              <a:r>
                <a:rPr lang="en-US" sz="2700" dirty="0" err="1"/>
                <a:t>convallis</a:t>
              </a:r>
              <a:r>
                <a:rPr lang="en-US" sz="2700" dirty="0"/>
                <a:t>. </a:t>
              </a:r>
              <a:r>
                <a:rPr lang="en-US" sz="2700" dirty="0" err="1"/>
                <a:t>Donec</a:t>
              </a:r>
              <a:r>
                <a:rPr lang="en-US" sz="2700" dirty="0"/>
                <a:t> non dolor nisi. </a:t>
              </a:r>
              <a:endParaRPr lang="en-US" sz="2700" dirty="0">
                <a:cs typeface="Times New Roman"/>
              </a:endParaRPr>
            </a:p>
          </p:txBody>
        </p:sp>
        <p:pic>
          <p:nvPicPr>
            <p:cNvPr id="33" name="Picture 32" descr="AOSLO_setup_label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38869" y="10621087"/>
              <a:ext cx="6642248" cy="584622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4470611" y="20453200"/>
            <a:ext cx="11430000" cy="3764906"/>
            <a:chOff x="24470611" y="20527124"/>
            <a:chExt cx="11430000" cy="3764906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4470611" y="20527124"/>
              <a:ext cx="11430000" cy="923331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b"/>
            <a:lstStyle/>
            <a:p>
              <a:pPr lvl="0"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Conclusion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70611" y="21470745"/>
              <a:ext cx="11430000" cy="282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380985" tIns="380985" rIns="380985" bIns="380985" rtlCol="0">
              <a:spAutoFit/>
            </a:bodyPr>
            <a:lstStyle/>
            <a:p>
              <a:pPr indent="391568" algn="just"/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tristique</a:t>
              </a:r>
              <a:r>
                <a:rPr lang="en-US" sz="2700" dirty="0"/>
                <a:t> </a:t>
              </a:r>
              <a:r>
                <a:rPr lang="en-US" sz="2700" dirty="0" err="1"/>
                <a:t>fermentum</a:t>
              </a:r>
              <a:r>
                <a:rPr lang="en-US" sz="2700" dirty="0"/>
                <a:t> </a:t>
              </a:r>
              <a:r>
                <a:rPr lang="en-US" sz="2700" dirty="0" err="1"/>
                <a:t>ligula</a:t>
              </a:r>
              <a:r>
                <a:rPr lang="en-US" sz="2700" dirty="0"/>
                <a:t> id </a:t>
              </a:r>
              <a:r>
                <a:rPr lang="en-US" sz="2700" dirty="0" err="1"/>
                <a:t>blandit</a:t>
              </a:r>
              <a:r>
                <a:rPr lang="en-US" sz="2700" dirty="0"/>
                <a:t>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ornare</a:t>
              </a:r>
              <a:r>
                <a:rPr lang="en-US" sz="2700" dirty="0"/>
                <a:t>, </a:t>
              </a:r>
              <a:r>
                <a:rPr lang="en-US" sz="2700" dirty="0" err="1"/>
                <a:t>mauris</a:t>
              </a:r>
              <a:r>
                <a:rPr lang="en-US" sz="2700" dirty="0"/>
                <a:t> vitae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, </a:t>
              </a:r>
              <a:r>
                <a:rPr lang="en-US" sz="2700" dirty="0" err="1"/>
                <a:t>tellus</a:t>
              </a:r>
              <a:r>
                <a:rPr lang="en-US" sz="2700" dirty="0"/>
                <a:t> </a:t>
              </a:r>
              <a:r>
                <a:rPr lang="en-US" sz="2700" dirty="0" err="1"/>
                <a:t>justo</a:t>
              </a:r>
              <a:r>
                <a:rPr lang="en-US" sz="2700" dirty="0"/>
                <a:t> </a:t>
              </a:r>
              <a:r>
                <a:rPr lang="en-US" sz="2700" dirty="0" err="1"/>
                <a:t>consequat</a:t>
              </a:r>
              <a:r>
                <a:rPr lang="en-US" sz="2700" dirty="0"/>
                <a:t> </a:t>
              </a:r>
              <a:r>
                <a:rPr lang="en-US" sz="2700" dirty="0" err="1"/>
                <a:t>leo</a:t>
              </a:r>
              <a:r>
                <a:rPr lang="en-US" sz="2700" dirty="0"/>
                <a:t>,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rhoncus</a:t>
              </a:r>
              <a:r>
                <a:rPr lang="en-US" sz="2700" dirty="0"/>
                <a:t> </a:t>
              </a:r>
              <a:r>
                <a:rPr lang="en-US" sz="2700" dirty="0" err="1"/>
                <a:t>urna</a:t>
              </a:r>
              <a:r>
                <a:rPr lang="en-US" sz="2700" dirty="0"/>
                <a:t> ante </a:t>
              </a:r>
              <a:r>
                <a:rPr lang="en-US" sz="2700" dirty="0" err="1"/>
                <a:t>ut</a:t>
              </a:r>
              <a:r>
                <a:rPr lang="en-US" sz="2700" dirty="0"/>
                <a:t> est. </a:t>
              </a:r>
              <a:r>
                <a:rPr lang="en-US" sz="2700" dirty="0" err="1"/>
                <a:t>Nullam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auctor</a:t>
              </a:r>
              <a:r>
                <a:rPr lang="en-US" sz="2700" dirty="0"/>
                <a:t> </a:t>
              </a:r>
              <a:r>
                <a:rPr lang="en-US" sz="2700" dirty="0" err="1"/>
                <a:t>felis</a:t>
              </a:r>
              <a:r>
                <a:rPr lang="en-US" sz="2700" dirty="0"/>
                <a:t>, at </a:t>
              </a:r>
              <a:r>
                <a:rPr lang="en-US" sz="2700" dirty="0" err="1"/>
                <a:t>lacinia</a:t>
              </a:r>
              <a:r>
                <a:rPr lang="en-US" sz="2700" dirty="0"/>
                <a:t> </a:t>
              </a:r>
              <a:r>
                <a:rPr lang="en-US" sz="2700" dirty="0" err="1"/>
                <a:t>urna</a:t>
              </a:r>
              <a:r>
                <a:rPr lang="en-US" sz="2700" dirty="0"/>
                <a:t> </a:t>
              </a:r>
              <a:r>
                <a:rPr lang="en-US" sz="2700" dirty="0" err="1"/>
                <a:t>convallis</a:t>
              </a:r>
              <a:r>
                <a:rPr lang="en-US" sz="2700" dirty="0"/>
                <a:t> sit </a:t>
              </a:r>
              <a:r>
                <a:rPr lang="en-US" sz="2700" dirty="0" err="1"/>
                <a:t>amet</a:t>
              </a:r>
              <a:r>
                <a:rPr lang="en-US" sz="2700" dirty="0"/>
                <a:t>. </a:t>
              </a:r>
              <a:r>
                <a:rPr lang="en-US" sz="2700" dirty="0" err="1"/>
                <a:t>Aliquam</a:t>
              </a:r>
              <a:r>
                <a:rPr lang="en-US" sz="2700" dirty="0"/>
                <a:t> at </a:t>
              </a:r>
              <a:r>
                <a:rPr lang="en-US" sz="2700" dirty="0" err="1"/>
                <a:t>auctor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leo</a:t>
              </a:r>
              <a:r>
                <a:rPr lang="en-US" sz="2700" dirty="0"/>
                <a:t> </a:t>
              </a:r>
              <a:r>
                <a:rPr lang="en-US" sz="2700" dirty="0" err="1"/>
                <a:t>libero</a:t>
              </a:r>
              <a:r>
                <a:rPr lang="en-US" sz="2700" dirty="0"/>
                <a:t>,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 </a:t>
              </a:r>
              <a:r>
                <a:rPr lang="en-US" sz="2700" dirty="0" err="1"/>
                <a:t>commodo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, </a:t>
              </a:r>
              <a:r>
                <a:rPr lang="en-US" sz="2700" dirty="0" err="1"/>
                <a:t>aliquam</a:t>
              </a:r>
              <a:r>
                <a:rPr lang="en-US" sz="2700" dirty="0"/>
                <a:t> </a:t>
              </a:r>
              <a:r>
                <a:rPr lang="en-US" sz="2700" dirty="0" err="1"/>
                <a:t>vel</a:t>
              </a:r>
              <a:r>
                <a:rPr lang="en-US" sz="2700" dirty="0"/>
                <a:t> </a:t>
              </a:r>
              <a:r>
                <a:rPr lang="en-US" sz="2700" dirty="0" err="1"/>
                <a:t>tellus</a:t>
              </a:r>
              <a:r>
                <a:rPr lang="en-US" sz="2700" dirty="0"/>
                <a:t>. Nam vitae </a:t>
              </a:r>
              <a:r>
                <a:rPr lang="en-US" sz="2700" dirty="0" err="1"/>
                <a:t>augue</a:t>
              </a:r>
              <a:r>
                <a:rPr lang="en-US" sz="2700" dirty="0"/>
                <a:t> lacus. </a:t>
              </a:r>
              <a:endParaRPr lang="en-US" sz="2700" dirty="0" err="1">
                <a:cs typeface="Times New Roman"/>
              </a:endParaRPr>
            </a:p>
          </p:txBody>
        </p:sp>
      </p:grpSp>
      <p:sp>
        <p:nvSpPr>
          <p:cNvPr id="2" name="Round Same Side Corner Rectangle 1"/>
          <p:cNvSpPr/>
          <p:nvPr/>
        </p:nvSpPr>
        <p:spPr>
          <a:xfrm>
            <a:off x="692505" y="4103232"/>
            <a:ext cx="11430000" cy="92333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b"/>
          <a:lstStyle/>
          <a:p>
            <a:pPr algn="ctr"/>
            <a:r>
              <a:rPr lang="en-US" sz="6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Abstract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833</Words>
  <Application>Microsoft Macintosh PowerPoint</Application>
  <PresentationFormat>Custom</PresentationFormat>
  <Paragraphs>45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St. Olaf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and Instructional Technologies</dc:creator>
  <cp:lastModifiedBy>St. Olaf User</cp:lastModifiedBy>
  <cp:revision>15</cp:revision>
  <dcterms:created xsi:type="dcterms:W3CDTF">2011-04-12T20:48:06Z</dcterms:created>
  <dcterms:modified xsi:type="dcterms:W3CDTF">2014-04-11T21:54:02Z</dcterms:modified>
</cp:coreProperties>
</file>