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727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454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181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907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3634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361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088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9815" algn="l" defTabSz="1828727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58A"/>
    <a:srgbClr val="CBE7EF"/>
    <a:srgbClr val="DC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2240" y="-104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9.0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6.0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519976"/>
        <c:axId val="2109522952"/>
      </c:barChart>
      <c:catAx>
        <c:axId val="2109519976"/>
        <c:scaling>
          <c:orientation val="minMax"/>
        </c:scaling>
        <c:delete val="0"/>
        <c:axPos val="l"/>
        <c:majorTickMark val="out"/>
        <c:minorTickMark val="none"/>
        <c:tickLblPos val="nextTo"/>
        <c:crossAx val="2109522952"/>
        <c:crosses val="autoZero"/>
        <c:auto val="1"/>
        <c:lblAlgn val="ctr"/>
        <c:lblOffset val="100"/>
        <c:noMultiLvlLbl val="0"/>
      </c:catAx>
      <c:valAx>
        <c:axId val="21095229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09519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5754" y="5270500"/>
            <a:ext cx="39503348" cy="112350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5702" y="5270500"/>
            <a:ext cx="117900452" cy="112350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5702" y="30721300"/>
            <a:ext cx="78701900" cy="868997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7202" y="30721300"/>
            <a:ext cx="78701900" cy="868997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200" b="1"/>
            </a:lvl3pPr>
            <a:lvl4pPr marL="5486181" indent="0">
              <a:buNone/>
              <a:defRPr sz="6400" b="1"/>
            </a:lvl4pPr>
            <a:lvl5pPr marL="7314907" indent="0">
              <a:buNone/>
              <a:defRPr sz="6400" b="1"/>
            </a:lvl5pPr>
            <a:lvl6pPr marL="9143634" indent="0">
              <a:buNone/>
              <a:defRPr sz="6400" b="1"/>
            </a:lvl6pPr>
            <a:lvl7pPr marL="10972361" indent="0">
              <a:buNone/>
              <a:defRPr sz="6400" b="1"/>
            </a:lvl7pPr>
            <a:lvl8pPr marL="12801088" indent="0">
              <a:buNone/>
              <a:defRPr sz="6400" b="1"/>
            </a:lvl8pPr>
            <a:lvl9pPr marL="14629815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200" b="1"/>
            </a:lvl3pPr>
            <a:lvl4pPr marL="5486181" indent="0">
              <a:buNone/>
              <a:defRPr sz="6400" b="1"/>
            </a:lvl4pPr>
            <a:lvl5pPr marL="7314907" indent="0">
              <a:buNone/>
              <a:defRPr sz="6400" b="1"/>
            </a:lvl5pPr>
            <a:lvl6pPr marL="9143634" indent="0">
              <a:buNone/>
              <a:defRPr sz="6400" b="1"/>
            </a:lvl6pPr>
            <a:lvl7pPr marL="10972361" indent="0">
              <a:buNone/>
              <a:defRPr sz="6400" b="1"/>
            </a:lvl7pPr>
            <a:lvl8pPr marL="12801088" indent="0">
              <a:buNone/>
              <a:defRPr sz="6400" b="1"/>
            </a:lvl8pPr>
            <a:lvl9pPr marL="14629815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727" indent="0">
              <a:buNone/>
              <a:defRPr sz="4800"/>
            </a:lvl2pPr>
            <a:lvl3pPr marL="3657454" indent="0">
              <a:buNone/>
              <a:defRPr sz="4000"/>
            </a:lvl3pPr>
            <a:lvl4pPr marL="5486181" indent="0">
              <a:buNone/>
              <a:defRPr sz="3600"/>
            </a:lvl4pPr>
            <a:lvl5pPr marL="7314907" indent="0">
              <a:buNone/>
              <a:defRPr sz="3600"/>
            </a:lvl5pPr>
            <a:lvl6pPr marL="9143634" indent="0">
              <a:buNone/>
              <a:defRPr sz="3600"/>
            </a:lvl6pPr>
            <a:lvl7pPr marL="10972361" indent="0">
              <a:buNone/>
              <a:defRPr sz="3600"/>
            </a:lvl7pPr>
            <a:lvl8pPr marL="12801088" indent="0">
              <a:buNone/>
              <a:defRPr sz="3600"/>
            </a:lvl8pPr>
            <a:lvl9pPr marL="14629815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727" indent="0">
              <a:buNone/>
              <a:defRPr sz="11200"/>
            </a:lvl2pPr>
            <a:lvl3pPr marL="3657454" indent="0">
              <a:buNone/>
              <a:defRPr sz="9600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727" indent="0">
              <a:buNone/>
              <a:defRPr sz="4800"/>
            </a:lvl2pPr>
            <a:lvl3pPr marL="3657454" indent="0">
              <a:buNone/>
              <a:defRPr sz="4000"/>
            </a:lvl3pPr>
            <a:lvl4pPr marL="5486181" indent="0">
              <a:buNone/>
              <a:defRPr sz="3600"/>
            </a:lvl4pPr>
            <a:lvl5pPr marL="7314907" indent="0">
              <a:buNone/>
              <a:defRPr sz="3600"/>
            </a:lvl5pPr>
            <a:lvl6pPr marL="9143634" indent="0">
              <a:buNone/>
              <a:defRPr sz="3600"/>
            </a:lvl6pPr>
            <a:lvl7pPr marL="10972361" indent="0">
              <a:buNone/>
              <a:defRPr sz="3600"/>
            </a:lvl7pPr>
            <a:lvl8pPr marL="12801088" indent="0">
              <a:buNone/>
              <a:defRPr sz="3600"/>
            </a:lvl8pPr>
            <a:lvl9pPr marL="14629815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45" tIns="182873" rIns="365745" bIns="1828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45" tIns="182873" rIns="365745" bIns="182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AE16-AFC2-A840-8600-9762EBF55061}" type="datetimeFigureOut">
              <a:rPr lang="en-US" smtClean="0"/>
              <a:pPr/>
              <a:t>4/11/14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45" tIns="182873" rIns="365745" bIns="182873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8E2B-3270-4A41-AB83-D51C74E00B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727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1828727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1828727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1828727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1828727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1828727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1828727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1828727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ingle Corner Rectangle 52"/>
          <p:cNvSpPr/>
          <p:nvPr/>
        </p:nvSpPr>
        <p:spPr>
          <a:xfrm>
            <a:off x="1" y="1"/>
            <a:ext cx="38207378" cy="3499668"/>
          </a:xfrm>
          <a:custGeom>
            <a:avLst/>
            <a:gdLst>
              <a:gd name="connsiteX0" fmla="*/ 0 w 13716000"/>
              <a:gd name="connsiteY0" fmla="*/ 0 h 1107996"/>
              <a:gd name="connsiteX1" fmla="*/ 13531330 w 13716000"/>
              <a:gd name="connsiteY1" fmla="*/ 0 h 1107996"/>
              <a:gd name="connsiteX2" fmla="*/ 13716000 w 13716000"/>
              <a:gd name="connsiteY2" fmla="*/ 184670 h 1107996"/>
              <a:gd name="connsiteX3" fmla="*/ 13716000 w 13716000"/>
              <a:gd name="connsiteY3" fmla="*/ 1107996 h 1107996"/>
              <a:gd name="connsiteX4" fmla="*/ 0 w 13716000"/>
              <a:gd name="connsiteY4" fmla="*/ 1107996 h 1107996"/>
              <a:gd name="connsiteX5" fmla="*/ 0 w 13716000"/>
              <a:gd name="connsiteY5" fmla="*/ 0 h 1107996"/>
              <a:gd name="connsiteX0" fmla="*/ 0 w 13716000"/>
              <a:gd name="connsiteY0" fmla="*/ 0 h 1107996"/>
              <a:gd name="connsiteX1" fmla="*/ 12805575 w 13716000"/>
              <a:gd name="connsiteY1" fmla="*/ 0 h 1107996"/>
              <a:gd name="connsiteX2" fmla="*/ 13716000 w 13716000"/>
              <a:gd name="connsiteY2" fmla="*/ 184670 h 1107996"/>
              <a:gd name="connsiteX3" fmla="*/ 13716000 w 13716000"/>
              <a:gd name="connsiteY3" fmla="*/ 1107996 h 1107996"/>
              <a:gd name="connsiteX4" fmla="*/ 0 w 13716000"/>
              <a:gd name="connsiteY4" fmla="*/ 1107996 h 1107996"/>
              <a:gd name="connsiteX5" fmla="*/ 0 w 13716000"/>
              <a:gd name="connsiteY5" fmla="*/ 0 h 1107996"/>
              <a:gd name="connsiteX0" fmla="*/ 0 w 13716000"/>
              <a:gd name="connsiteY0" fmla="*/ 0 h 1107996"/>
              <a:gd name="connsiteX1" fmla="*/ 12805575 w 13716000"/>
              <a:gd name="connsiteY1" fmla="*/ 0 h 1107996"/>
              <a:gd name="connsiteX2" fmla="*/ 13716000 w 13716000"/>
              <a:gd name="connsiteY2" fmla="*/ 547532 h 1107996"/>
              <a:gd name="connsiteX3" fmla="*/ 13716000 w 13716000"/>
              <a:gd name="connsiteY3" fmla="*/ 1107996 h 1107996"/>
              <a:gd name="connsiteX4" fmla="*/ 0 w 13716000"/>
              <a:gd name="connsiteY4" fmla="*/ 1107996 h 1107996"/>
              <a:gd name="connsiteX5" fmla="*/ 0 w 13716000"/>
              <a:gd name="connsiteY5" fmla="*/ 0 h 1107996"/>
              <a:gd name="connsiteX0" fmla="*/ 0 w 13716000"/>
              <a:gd name="connsiteY0" fmla="*/ 0 h 1107996"/>
              <a:gd name="connsiteX1" fmla="*/ 13622050 w 13716000"/>
              <a:gd name="connsiteY1" fmla="*/ 0 h 1107996"/>
              <a:gd name="connsiteX2" fmla="*/ 13716000 w 13716000"/>
              <a:gd name="connsiteY2" fmla="*/ 547532 h 1107996"/>
              <a:gd name="connsiteX3" fmla="*/ 13716000 w 13716000"/>
              <a:gd name="connsiteY3" fmla="*/ 1107996 h 1107996"/>
              <a:gd name="connsiteX4" fmla="*/ 0 w 13716000"/>
              <a:gd name="connsiteY4" fmla="*/ 1107996 h 1107996"/>
              <a:gd name="connsiteX5" fmla="*/ 0 w 13716000"/>
              <a:gd name="connsiteY5" fmla="*/ 0 h 1107996"/>
              <a:gd name="connsiteX0" fmla="*/ 0 w 13716000"/>
              <a:gd name="connsiteY0" fmla="*/ 0 h 1107996"/>
              <a:gd name="connsiteX1" fmla="*/ 13123093 w 13716000"/>
              <a:gd name="connsiteY1" fmla="*/ 0 h 1107996"/>
              <a:gd name="connsiteX2" fmla="*/ 13716000 w 13716000"/>
              <a:gd name="connsiteY2" fmla="*/ 547532 h 1107996"/>
              <a:gd name="connsiteX3" fmla="*/ 13716000 w 13716000"/>
              <a:gd name="connsiteY3" fmla="*/ 1107996 h 1107996"/>
              <a:gd name="connsiteX4" fmla="*/ 0 w 13716000"/>
              <a:gd name="connsiteY4" fmla="*/ 1107996 h 1107996"/>
              <a:gd name="connsiteX5" fmla="*/ 0 w 13716000"/>
              <a:gd name="connsiteY5" fmla="*/ 0 h 1107996"/>
              <a:gd name="connsiteX0" fmla="*/ 0 w 13716000"/>
              <a:gd name="connsiteY0" fmla="*/ 0 h 1107996"/>
              <a:gd name="connsiteX1" fmla="*/ 13123093 w 13716000"/>
              <a:gd name="connsiteY1" fmla="*/ 0 h 1107996"/>
              <a:gd name="connsiteX2" fmla="*/ 13716000 w 13716000"/>
              <a:gd name="connsiteY2" fmla="*/ 683606 h 1107996"/>
              <a:gd name="connsiteX3" fmla="*/ 13716000 w 13716000"/>
              <a:gd name="connsiteY3" fmla="*/ 1107996 h 1107996"/>
              <a:gd name="connsiteX4" fmla="*/ 0 w 13716000"/>
              <a:gd name="connsiteY4" fmla="*/ 1107996 h 1107996"/>
              <a:gd name="connsiteX5" fmla="*/ 0 w 13716000"/>
              <a:gd name="connsiteY5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0" h="1107996">
                <a:moveTo>
                  <a:pt x="0" y="0"/>
                </a:moveTo>
                <a:lnTo>
                  <a:pt x="13123093" y="0"/>
                </a:lnTo>
                <a:lnTo>
                  <a:pt x="13716000" y="683606"/>
                </a:lnTo>
                <a:lnTo>
                  <a:pt x="13716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0504D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>
            <a:solidFill>
              <a:srgbClr val="6325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05" y="464967"/>
            <a:ext cx="19522913" cy="287258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A Simple </a:t>
            </a:r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40x30 Template</a:t>
            </a:r>
            <a:r>
              <a:rPr lang="en-US" sz="1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Customizable Wide-Format Poster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73031" y="2326984"/>
            <a:ext cx="7859938" cy="84638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Studies in Design by Jane Doe</a:t>
            </a:r>
          </a:p>
        </p:txBody>
      </p:sp>
      <p:pic>
        <p:nvPicPr>
          <p:cNvPr id="31" name="Picture 30" descr="picture 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7662" y="17065589"/>
            <a:ext cx="6552039" cy="58698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00882" y="23013189"/>
            <a:ext cx="2220341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dirty="0"/>
              <a:t>Figure A: Set up.</a:t>
            </a:r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022926096"/>
              </p:ext>
            </p:extLst>
          </p:nvPr>
        </p:nvGraphicFramePr>
        <p:xfrm>
          <a:off x="12573000" y="10932420"/>
          <a:ext cx="11734958" cy="883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7923129" y="20000512"/>
            <a:ext cx="5332728" cy="436017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300" dirty="0"/>
              <a:t>Figure B: Chart.</a:t>
            </a:r>
          </a:p>
        </p:txBody>
      </p:sp>
      <p:pic>
        <p:nvPicPr>
          <p:cNvPr id="38" name="Picture 37" descr="stolaf_logo_pms139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611" y="1043580"/>
            <a:ext cx="3810000" cy="212979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92505" y="4155070"/>
            <a:ext cx="11430000" cy="7248138"/>
            <a:chOff x="831006" y="5297112"/>
            <a:chExt cx="13716000" cy="8697765"/>
          </a:xfrm>
        </p:grpSpPr>
        <p:sp>
          <p:nvSpPr>
            <p:cNvPr id="53" name="Snip Single Corner Rectangle 52"/>
            <p:cNvSpPr/>
            <p:nvPr/>
          </p:nvSpPr>
          <p:spPr>
            <a:xfrm>
              <a:off x="831006" y="5297112"/>
              <a:ext cx="13716000" cy="1107996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Abstract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1006" y="6405107"/>
              <a:ext cx="13716000" cy="75897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lIns="457200" tIns="457200" rIns="457200" bIns="457200" rtlCol="0">
              <a:spAutoFit/>
            </a:bodyPr>
            <a:lstStyle/>
            <a:p>
              <a:pPr indent="391568" algn="just"/>
              <a:r>
                <a:rPr lang="en-US" sz="2700" dirty="0" err="1"/>
                <a:t>Lorem</a:t>
              </a:r>
              <a:r>
                <a:rPr lang="en-US" sz="2700" dirty="0"/>
                <a:t> </a:t>
              </a:r>
              <a:r>
                <a:rPr lang="en-US" sz="2700" dirty="0" err="1"/>
                <a:t>ipsum</a:t>
              </a:r>
              <a:r>
                <a:rPr lang="en-US" sz="2700" dirty="0"/>
                <a:t> dolor sit </a:t>
              </a:r>
              <a:r>
                <a:rPr lang="en-US" sz="2700" dirty="0" err="1"/>
                <a:t>amet</a:t>
              </a:r>
              <a:r>
                <a:rPr lang="en-US" sz="2700" dirty="0"/>
                <a:t>,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 </a:t>
              </a:r>
              <a:r>
                <a:rPr lang="en-US" sz="2700" dirty="0" err="1"/>
                <a:t>elit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 </a:t>
              </a:r>
              <a:r>
                <a:rPr lang="en-US" sz="2700" dirty="0" err="1"/>
                <a:t>neque</a:t>
              </a:r>
              <a:r>
                <a:rPr lang="en-US" sz="2700" dirty="0"/>
                <a:t>, id </a:t>
              </a:r>
              <a:r>
                <a:rPr lang="en-US" sz="2700" dirty="0" err="1"/>
                <a:t>venenatis</a:t>
              </a:r>
              <a:r>
                <a:rPr lang="en-US" sz="2700" dirty="0"/>
                <a:t> </a:t>
              </a:r>
              <a:r>
                <a:rPr lang="en-US" sz="2700" dirty="0" err="1"/>
                <a:t>tortor</a:t>
              </a:r>
              <a:r>
                <a:rPr lang="en-US" sz="2700" dirty="0"/>
                <a:t>. </a:t>
              </a:r>
              <a:r>
                <a:rPr lang="en-US" sz="2700" dirty="0" err="1"/>
                <a:t>Sed</a:t>
              </a:r>
              <a:r>
                <a:rPr lang="en-US" sz="2700" dirty="0"/>
                <a:t> vitae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sapien</a:t>
              </a:r>
              <a:r>
                <a:rPr lang="en-US" sz="2700" dirty="0"/>
                <a:t>. </a:t>
              </a:r>
              <a:r>
                <a:rPr lang="en-US" sz="2700" dirty="0" err="1"/>
                <a:t>Vestibulum</a:t>
              </a:r>
              <a:r>
                <a:rPr lang="en-US" sz="2700" dirty="0"/>
                <a:t> </a:t>
              </a:r>
              <a:r>
                <a:rPr lang="en-US" sz="2700" dirty="0" err="1"/>
                <a:t>odio</a:t>
              </a:r>
              <a:r>
                <a:rPr lang="en-US" sz="2700" dirty="0"/>
                <a:t> </a:t>
              </a:r>
              <a:r>
                <a:rPr lang="en-US" sz="2700" dirty="0" err="1"/>
                <a:t>risus</a:t>
              </a:r>
              <a:r>
                <a:rPr lang="en-US" sz="2700" dirty="0"/>
                <a:t>, </a:t>
              </a:r>
              <a:r>
                <a:rPr lang="en-US" sz="2700" dirty="0" err="1"/>
                <a:t>rhoncus</a:t>
              </a:r>
              <a:r>
                <a:rPr lang="en-US" sz="2700" dirty="0"/>
                <a:t> at </a:t>
              </a:r>
              <a:r>
                <a:rPr lang="en-US" sz="2700" dirty="0" err="1"/>
                <a:t>placerat</a:t>
              </a:r>
              <a:r>
                <a:rPr lang="en-US" sz="2700" dirty="0"/>
                <a:t> at, </a:t>
              </a:r>
              <a:r>
                <a:rPr lang="en-US" sz="2700" dirty="0" err="1"/>
                <a:t>dignissim</a:t>
              </a:r>
              <a:r>
                <a:rPr lang="en-US" sz="2700" dirty="0"/>
                <a:t> </a:t>
              </a:r>
              <a:r>
                <a:rPr lang="en-US" sz="2700" dirty="0" err="1"/>
                <a:t>quis</a:t>
              </a:r>
              <a:r>
                <a:rPr lang="en-US" sz="2700" dirty="0"/>
                <a:t> </a:t>
              </a:r>
              <a:r>
                <a:rPr lang="en-US" sz="2700" dirty="0" err="1"/>
                <a:t>erat</a:t>
              </a:r>
              <a:r>
                <a:rPr lang="en-US" sz="2700" dirty="0"/>
                <a:t>. In </a:t>
              </a:r>
              <a:r>
                <a:rPr lang="en-US" sz="2700" dirty="0" err="1"/>
                <a:t>consequat</a:t>
              </a:r>
              <a:r>
                <a:rPr lang="en-US" sz="2700" dirty="0"/>
                <a:t> magna in </a:t>
              </a:r>
              <a:r>
                <a:rPr lang="en-US" sz="2700" dirty="0" err="1"/>
                <a:t>odio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sollicitudin</a:t>
              </a:r>
              <a:r>
                <a:rPr lang="en-US" sz="2700" dirty="0"/>
                <a:t>. </a:t>
              </a:r>
              <a:r>
                <a:rPr lang="en-US" sz="2700" dirty="0" err="1"/>
                <a:t>Curabitur</a:t>
              </a:r>
              <a:r>
                <a:rPr lang="en-US" sz="2700" dirty="0"/>
                <a:t> </a:t>
              </a:r>
              <a:r>
                <a:rPr lang="en-US" sz="2700" dirty="0" err="1"/>
                <a:t>pellentesque</a:t>
              </a:r>
              <a:r>
                <a:rPr lang="en-US" sz="2700" dirty="0"/>
                <a:t> </a:t>
              </a:r>
              <a:r>
                <a:rPr lang="en-US" sz="2700" dirty="0" err="1"/>
                <a:t>posuere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. </a:t>
              </a:r>
              <a:r>
                <a:rPr lang="en-US" sz="2700" dirty="0" err="1"/>
                <a:t>Vivamus</a:t>
              </a:r>
              <a:r>
                <a:rPr lang="en-US" sz="2700" dirty="0"/>
                <a:t> </a:t>
              </a:r>
              <a:r>
                <a:rPr lang="en-US" sz="2700" dirty="0" err="1"/>
                <a:t>luctus</a:t>
              </a:r>
              <a:r>
                <a:rPr lang="en-US" sz="2700" dirty="0"/>
                <a:t> </a:t>
              </a:r>
              <a:r>
                <a:rPr lang="en-US" sz="2700" dirty="0" err="1"/>
                <a:t>egestas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magna </a:t>
              </a:r>
              <a:r>
                <a:rPr lang="en-US" sz="2700" dirty="0" err="1"/>
                <a:t>turpis</a:t>
              </a:r>
              <a:r>
                <a:rPr lang="en-US" sz="2700" dirty="0"/>
                <a:t>, </a:t>
              </a:r>
              <a:r>
                <a:rPr lang="en-US" sz="2700" dirty="0" err="1"/>
                <a:t>ultrices</a:t>
              </a:r>
              <a:r>
                <a:rPr lang="en-US" sz="2700" dirty="0"/>
                <a:t> </a:t>
              </a:r>
              <a:r>
                <a:rPr lang="en-US" sz="2700" dirty="0" err="1"/>
                <a:t>quis</a:t>
              </a:r>
              <a:r>
                <a:rPr lang="en-US" sz="2700" dirty="0"/>
                <a:t> </a:t>
              </a:r>
              <a:r>
                <a:rPr lang="en-US" sz="2700" dirty="0" err="1"/>
                <a:t>pretium</a:t>
              </a:r>
              <a:r>
                <a:rPr lang="en-US" sz="2700" dirty="0"/>
                <a:t> </a:t>
              </a:r>
              <a:r>
                <a:rPr lang="en-US" sz="2700" dirty="0" err="1"/>
                <a:t>eget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ante. </a:t>
              </a:r>
              <a:r>
                <a:rPr lang="en-US" sz="2700" dirty="0" err="1"/>
                <a:t>Nulla</a:t>
              </a:r>
              <a:r>
                <a:rPr lang="en-US" sz="2700" dirty="0"/>
                <a:t>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mauris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ante </a:t>
              </a:r>
              <a:r>
                <a:rPr lang="en-US" sz="2700" dirty="0" err="1"/>
                <a:t>scelerisque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non dolor nisi.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diam</a:t>
              </a:r>
              <a:r>
                <a:rPr lang="en-US" sz="2700" dirty="0"/>
                <a:t>,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condimentum</a:t>
              </a:r>
              <a:r>
                <a:rPr lang="en-US" sz="2700" dirty="0"/>
                <a:t> </a:t>
              </a:r>
              <a:r>
                <a:rPr lang="en-US" sz="2700" dirty="0" err="1"/>
                <a:t>turpis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 vel. Integer </a:t>
              </a:r>
              <a:r>
                <a:rPr lang="en-US" sz="2700" dirty="0" err="1"/>
                <a:t>hendrerit</a:t>
              </a:r>
              <a:r>
                <a:rPr lang="en-US" sz="2700" dirty="0"/>
                <a:t> </a:t>
              </a:r>
              <a:r>
                <a:rPr lang="en-US" sz="2700" dirty="0" err="1"/>
                <a:t>feugiat</a:t>
              </a:r>
              <a:r>
                <a:rPr lang="en-US" sz="2700" dirty="0"/>
                <a:t> quam id </a:t>
              </a:r>
              <a:r>
                <a:rPr lang="en-US" sz="2700" dirty="0" err="1"/>
                <a:t>ornare</a:t>
              </a:r>
              <a:r>
                <a:rPr lang="en-US" sz="2700" dirty="0"/>
                <a:t>. </a:t>
              </a:r>
              <a:r>
                <a:rPr lang="en-US" sz="2700" dirty="0" err="1"/>
                <a:t>Duis</a:t>
              </a:r>
              <a:r>
                <a:rPr lang="en-US" sz="2700" dirty="0"/>
                <a:t> </a:t>
              </a:r>
              <a:r>
                <a:rPr lang="en-US" sz="2700" dirty="0" err="1"/>
                <a:t>suscipit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quam </a:t>
              </a:r>
              <a:r>
                <a:rPr lang="en-US" sz="2700" dirty="0" err="1"/>
                <a:t>vehicula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. Maecenas </a:t>
              </a:r>
              <a:r>
                <a:rPr lang="en-US" sz="2700" dirty="0" err="1"/>
                <a:t>faucibus</a:t>
              </a:r>
              <a:r>
                <a:rPr lang="en-US" sz="2700" dirty="0"/>
                <a:t> </a:t>
              </a:r>
              <a:r>
                <a:rPr lang="en-US" sz="2700" dirty="0" err="1"/>
                <a:t>feugiat</a:t>
              </a:r>
              <a:r>
                <a:rPr lang="en-US" sz="2700" dirty="0"/>
                <a:t> magna,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tincidunt</a:t>
              </a:r>
              <a:r>
                <a:rPr lang="en-US" sz="2700" dirty="0"/>
                <a:t> </a:t>
              </a:r>
              <a:r>
                <a:rPr lang="en-US" sz="2700" dirty="0" err="1"/>
                <a:t>sapien</a:t>
              </a:r>
              <a:r>
                <a:rPr lang="en-US" sz="2700" dirty="0"/>
                <a:t> </a:t>
              </a:r>
              <a:r>
                <a:rPr lang="en-US" sz="2700" dirty="0" err="1"/>
                <a:t>lobortis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. </a:t>
              </a:r>
              <a:r>
                <a:rPr lang="en-US" sz="2700" dirty="0" err="1"/>
                <a:t>Donec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augue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 vitae </a:t>
              </a:r>
              <a:r>
                <a:rPr lang="en-US" sz="2700" dirty="0" err="1"/>
                <a:t>gravida</a:t>
              </a:r>
              <a:r>
                <a:rPr lang="en-US" sz="2700" dirty="0"/>
                <a:t> magna.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lectus</a:t>
              </a:r>
              <a:r>
                <a:rPr lang="en-US" sz="2700" dirty="0"/>
                <a:t> </a:t>
              </a:r>
              <a:r>
                <a:rPr lang="en-US" sz="2700" dirty="0" err="1"/>
                <a:t>lorem</a:t>
              </a:r>
              <a:r>
                <a:rPr lang="en-US" sz="2700" dirty="0"/>
                <a:t>, ac </a:t>
              </a:r>
              <a:r>
                <a:rPr lang="en-US" sz="2700" dirty="0" err="1"/>
                <a:t>adipiscing</a:t>
              </a:r>
              <a:r>
                <a:rPr lang="en-US" sz="2700" dirty="0"/>
                <a:t> mi. </a:t>
              </a:r>
              <a:r>
                <a:rPr lang="en-US" sz="2700" dirty="0" err="1"/>
                <a:t>Mauris</a:t>
              </a:r>
              <a:r>
                <a:rPr lang="en-US" sz="2700" dirty="0"/>
                <a:t> </a:t>
              </a:r>
              <a:r>
                <a:rPr lang="en-US" sz="2700" dirty="0" err="1"/>
                <a:t>nec</a:t>
              </a:r>
              <a:r>
                <a:rPr lang="en-US" sz="2700" dirty="0"/>
                <a:t> </a:t>
              </a:r>
              <a:r>
                <a:rPr lang="en-US" sz="2700" dirty="0" err="1"/>
                <a:t>elit</a:t>
              </a:r>
              <a:r>
                <a:rPr lang="en-US" sz="2700" dirty="0"/>
                <a:t> </a:t>
              </a:r>
              <a:r>
                <a:rPr lang="en-US" sz="2700" dirty="0" err="1"/>
                <a:t>vulputate</a:t>
              </a:r>
              <a:r>
                <a:rPr lang="en-US" sz="2700" dirty="0"/>
                <a:t> </a:t>
              </a:r>
              <a:r>
                <a:rPr lang="en-US" sz="2700" dirty="0" err="1"/>
                <a:t>turpis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vulputate</a:t>
              </a:r>
              <a:r>
                <a:rPr lang="en-US" sz="2700" dirty="0"/>
                <a:t>. </a:t>
              </a:r>
              <a:endParaRPr lang="en-US" sz="2700" dirty="0">
                <a:cs typeface="Times New Roman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470611" y="20635084"/>
            <a:ext cx="11430000" cy="3843295"/>
            <a:chOff x="24470611" y="20525416"/>
            <a:chExt cx="11430000" cy="3843295"/>
          </a:xfrm>
        </p:grpSpPr>
        <p:sp>
          <p:nvSpPr>
            <p:cNvPr id="59" name="Snip Single Corner Rectangle 52"/>
            <p:cNvSpPr/>
            <p:nvPr/>
          </p:nvSpPr>
          <p:spPr>
            <a:xfrm>
              <a:off x="24470611" y="20525416"/>
              <a:ext cx="11430000" cy="923330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Conclusion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470611" y="21547426"/>
              <a:ext cx="11430000" cy="28212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B9B8"/>
              </a:solidFill>
            </a:ln>
          </p:spPr>
          <p:txBody>
            <a:bodyPr wrap="square" lIns="380985" tIns="380985" rIns="380985" bIns="380985" rtlCol="0">
              <a:spAutoFit/>
            </a:bodyPr>
            <a:lstStyle/>
            <a:p>
              <a:pPr indent="391568" algn="just"/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tristique</a:t>
              </a:r>
              <a:r>
                <a:rPr lang="en-US" sz="2700" dirty="0"/>
                <a:t> </a:t>
              </a:r>
              <a:r>
                <a:rPr lang="en-US" sz="2700" dirty="0" err="1"/>
                <a:t>fermentum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id </a:t>
              </a:r>
              <a:r>
                <a:rPr lang="en-US" sz="2700" dirty="0" err="1"/>
                <a:t>blandit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ornare</a:t>
              </a:r>
              <a:r>
                <a:rPr lang="en-US" sz="2700" dirty="0"/>
                <a:t>, </a:t>
              </a:r>
              <a:r>
                <a:rPr lang="en-US" sz="2700" dirty="0" err="1"/>
                <a:t>mauris</a:t>
              </a:r>
              <a:r>
                <a:rPr lang="en-US" sz="2700" dirty="0"/>
                <a:t> vitae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,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justo</a:t>
              </a:r>
              <a:r>
                <a:rPr lang="en-US" sz="2700" dirty="0"/>
                <a:t> </a:t>
              </a:r>
              <a:r>
                <a:rPr lang="en-US" sz="2700" dirty="0" err="1"/>
                <a:t>consequat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,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ante </a:t>
              </a:r>
              <a:r>
                <a:rPr lang="en-US" sz="2700" dirty="0" err="1"/>
                <a:t>ut</a:t>
              </a:r>
              <a:r>
                <a:rPr lang="en-US" sz="2700" dirty="0"/>
                <a:t> est. </a:t>
              </a:r>
              <a:r>
                <a:rPr lang="en-US" sz="2700" dirty="0" err="1"/>
                <a:t>Nullam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, at </a:t>
              </a:r>
              <a:r>
                <a:rPr lang="en-US" sz="2700" dirty="0" err="1"/>
                <a:t>lacinia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. </a:t>
              </a:r>
              <a:r>
                <a:rPr lang="en-US" sz="2700" dirty="0" err="1"/>
                <a:t>Aliquam</a:t>
              </a:r>
              <a:r>
                <a:rPr lang="en-US" sz="2700" dirty="0"/>
                <a:t> at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 </a:t>
              </a:r>
              <a:r>
                <a:rPr lang="en-US" sz="2700" dirty="0" err="1"/>
                <a:t>libero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commodo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,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. Nam vitae </a:t>
              </a:r>
              <a:r>
                <a:rPr lang="en-US" sz="2700" dirty="0" err="1"/>
                <a:t>augue</a:t>
              </a:r>
              <a:r>
                <a:rPr lang="en-US" sz="2700" dirty="0"/>
                <a:t> lacus. </a:t>
              </a:r>
              <a:endParaRPr lang="en-US" sz="2700" dirty="0" err="1">
                <a:cs typeface="Times New Roman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573000" y="20769195"/>
            <a:ext cx="11438558" cy="6001643"/>
            <a:chOff x="15087600" y="25738495"/>
            <a:chExt cx="13726270" cy="7201972"/>
          </a:xfrm>
        </p:grpSpPr>
        <p:sp>
          <p:nvSpPr>
            <p:cNvPr id="58" name="Snip Single Corner Rectangle 52"/>
            <p:cNvSpPr/>
            <p:nvPr/>
          </p:nvSpPr>
          <p:spPr>
            <a:xfrm>
              <a:off x="15087600" y="25738495"/>
              <a:ext cx="13716000" cy="1107996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Issues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097870" y="26846491"/>
              <a:ext cx="13716000" cy="60939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B9B8"/>
              </a:solidFill>
            </a:ln>
          </p:spPr>
          <p:txBody>
            <a:bodyPr wrap="square" lIns="457200" tIns="457200" rIns="457200" bIns="457200" rtlCol="0">
              <a:spAutoFit/>
            </a:bodyPr>
            <a:lstStyle/>
            <a:p>
              <a:pPr marL="365110" indent="-365110" algn="just">
                <a:buFont typeface="Arial"/>
                <a:buChar char="•"/>
              </a:pP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tristique</a:t>
              </a:r>
              <a:r>
                <a:rPr lang="en-US" sz="2700" dirty="0"/>
                <a:t> </a:t>
              </a:r>
              <a:r>
                <a:rPr lang="en-US" sz="2700" dirty="0" err="1"/>
                <a:t>fermentum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id </a:t>
              </a:r>
              <a:r>
                <a:rPr lang="en-US" sz="2700" dirty="0" err="1"/>
                <a:t>blandit</a:t>
              </a:r>
              <a:r>
                <a:rPr lang="en-US" sz="2700" dirty="0"/>
                <a:t>. </a:t>
              </a:r>
            </a:p>
            <a:p>
              <a:pPr marL="365110" indent="-365110" algn="just">
                <a:buFont typeface="Arial"/>
                <a:buChar char="•"/>
              </a:pP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ornare</a:t>
              </a:r>
              <a:r>
                <a:rPr lang="en-US" sz="2700" dirty="0"/>
                <a:t>, </a:t>
              </a:r>
              <a:r>
                <a:rPr lang="en-US" sz="2700" dirty="0" err="1"/>
                <a:t>mauris</a:t>
              </a:r>
              <a:r>
                <a:rPr lang="en-US" sz="2700" dirty="0"/>
                <a:t> vitae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,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justo</a:t>
              </a:r>
              <a:r>
                <a:rPr lang="en-US" sz="2700" dirty="0"/>
                <a:t> </a:t>
              </a:r>
              <a:r>
                <a:rPr lang="en-US" sz="2700" dirty="0" err="1"/>
                <a:t>consequat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,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ante </a:t>
              </a:r>
              <a:r>
                <a:rPr lang="en-US" sz="2700" dirty="0" err="1"/>
                <a:t>ut</a:t>
              </a:r>
              <a:r>
                <a:rPr lang="en-US" sz="2700" dirty="0"/>
                <a:t> est. </a:t>
              </a:r>
            </a:p>
            <a:p>
              <a:pPr marL="365110" indent="-365110" algn="just">
                <a:buFont typeface="Arial"/>
                <a:buChar char="•"/>
              </a:pPr>
              <a:r>
                <a:rPr lang="en-US" sz="2700" dirty="0" err="1"/>
                <a:t>Nullam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, at </a:t>
              </a:r>
              <a:r>
                <a:rPr lang="en-US" sz="2700" dirty="0" err="1"/>
                <a:t>lacinia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. </a:t>
              </a:r>
              <a:r>
                <a:rPr lang="en-US" sz="2700" dirty="0" err="1"/>
                <a:t>Aliquam</a:t>
              </a:r>
              <a:r>
                <a:rPr lang="en-US" sz="2700" dirty="0"/>
                <a:t> at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 </a:t>
              </a:r>
              <a:r>
                <a:rPr lang="en-US" sz="2700" dirty="0" err="1"/>
                <a:t>libero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commodo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,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. Nam vitae </a:t>
              </a:r>
              <a:r>
                <a:rPr lang="en-US" sz="2700" dirty="0" err="1"/>
                <a:t>augue</a:t>
              </a:r>
              <a:r>
                <a:rPr lang="en-US" sz="2700" dirty="0"/>
                <a:t> lacus. </a:t>
              </a:r>
            </a:p>
            <a:p>
              <a:pPr marL="365110" indent="-365110" algn="just">
                <a:buFont typeface="Arial"/>
                <a:buChar char="•"/>
              </a:pPr>
              <a:r>
                <a:rPr lang="en-US" sz="2700" dirty="0"/>
                <a:t>In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mattis</a:t>
              </a:r>
              <a:r>
                <a:rPr lang="en-US" sz="2700" dirty="0"/>
                <a:t> </a:t>
              </a:r>
              <a:r>
                <a:rPr lang="en-US" sz="2700" dirty="0" err="1"/>
                <a:t>est</a:t>
              </a:r>
              <a:r>
                <a:rPr lang="en-US" sz="2700" dirty="0"/>
                <a:t>,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augue</a:t>
              </a:r>
              <a:r>
                <a:rPr lang="en-US" sz="2700" dirty="0"/>
                <a:t> </a:t>
              </a:r>
              <a:r>
                <a:rPr lang="en-US" sz="2700" dirty="0" err="1"/>
                <a:t>scelerisque</a:t>
              </a:r>
              <a:r>
                <a:rPr lang="en-US" sz="2700" dirty="0"/>
                <a:t> id. </a:t>
              </a:r>
              <a:r>
                <a:rPr lang="en-US" sz="2700" dirty="0" err="1"/>
                <a:t>Aenean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enim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. In </a:t>
              </a:r>
              <a:r>
                <a:rPr lang="en-US" sz="2700" dirty="0" err="1"/>
                <a:t>augue</a:t>
              </a:r>
              <a:r>
                <a:rPr lang="en-US" sz="2700" dirty="0"/>
                <a:t> mi, </a:t>
              </a:r>
              <a:r>
                <a:rPr lang="en-US" sz="2700" dirty="0" err="1"/>
                <a:t>pulvinar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 </a:t>
              </a:r>
              <a:r>
                <a:rPr lang="en-US" sz="2700" dirty="0" err="1"/>
                <a:t>tincidunt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, </a:t>
              </a:r>
              <a:r>
                <a:rPr lang="en-US" sz="2700" dirty="0" err="1"/>
                <a:t>hendrerit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nisl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</a:t>
              </a:r>
              <a:r>
                <a:rPr lang="en-US" sz="2700" dirty="0" err="1"/>
                <a:t>faucibus</a:t>
              </a:r>
              <a:r>
                <a:rPr lang="en-US" sz="2700" dirty="0"/>
                <a:t> tempus </a:t>
              </a:r>
              <a:r>
                <a:rPr lang="en-US" sz="2700" dirty="0" err="1"/>
                <a:t>est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.</a:t>
              </a:r>
              <a:endParaRPr lang="en-US" sz="2700" dirty="0" err="1">
                <a:cs typeface="Times New Roman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4470611" y="24847235"/>
            <a:ext cx="11430000" cy="1923603"/>
            <a:chOff x="24470611" y="24911233"/>
            <a:chExt cx="11430000" cy="1923603"/>
          </a:xfrm>
        </p:grpSpPr>
        <p:sp>
          <p:nvSpPr>
            <p:cNvPr id="60" name="Snip Single Corner Rectangle 52"/>
            <p:cNvSpPr/>
            <p:nvPr/>
          </p:nvSpPr>
          <p:spPr>
            <a:xfrm>
              <a:off x="24470611" y="24911233"/>
              <a:ext cx="11430000" cy="923330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Bibliography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470611" y="25834563"/>
              <a:ext cx="11430000" cy="10002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B9B8"/>
              </a:solidFill>
            </a:ln>
          </p:spPr>
          <p:txBody>
            <a:bodyPr wrap="square" lIns="76197" tIns="38098" rIns="76197" bIns="38098" rtlCol="0">
              <a:spAutoFit/>
            </a:bodyPr>
            <a:lstStyle/>
            <a:p>
              <a:pPr marL="761970" indent="-761970"/>
              <a:r>
                <a:rPr lang="en-US" sz="2000" dirty="0" err="1">
                  <a:cs typeface="Times New Roman"/>
                </a:rPr>
                <a:t>Gberuglhruesgrue</a:t>
              </a:r>
              <a:r>
                <a:rPr lang="en-US" sz="2000" dirty="0">
                  <a:cs typeface="Times New Roman"/>
                </a:rPr>
                <a:t>, “</a:t>
              </a:r>
              <a:r>
                <a:rPr lang="en-US" sz="2000" dirty="0" err="1">
                  <a:cs typeface="Times New Roman"/>
                </a:rPr>
                <a:t>fhgeiruhgirueshguks</a:t>
              </a:r>
              <a:r>
                <a:rPr lang="en-US" sz="2000" dirty="0">
                  <a:cs typeface="Times New Roman"/>
                </a:rPr>
                <a:t>.” </a:t>
              </a:r>
              <a:r>
                <a:rPr lang="en-US" sz="2000" i="1" dirty="0" err="1">
                  <a:cs typeface="Times New Roman"/>
                </a:rPr>
                <a:t>vbfdjgbdjksbgj</a:t>
              </a:r>
              <a:r>
                <a:rPr lang="en-US" sz="2000" dirty="0">
                  <a:cs typeface="Times New Roman"/>
                </a:rPr>
                <a:t> 2010. </a:t>
              </a:r>
              <a:r>
                <a:rPr lang="en-US" sz="2000" dirty="0" err="1">
                  <a:cs typeface="Times New Roman"/>
                </a:rPr>
                <a:t>ghruilhgiruehgeurgke</a:t>
              </a:r>
              <a:r>
                <a:rPr lang="en-US" sz="2000" dirty="0">
                  <a:cs typeface="Times New Roman"/>
                </a:rPr>
                <a:t>.</a:t>
              </a:r>
            </a:p>
            <a:p>
              <a:pPr marL="761970" indent="-761970"/>
              <a:r>
                <a:rPr lang="en-US" sz="2000" dirty="0" err="1">
                  <a:cs typeface="Times New Roman"/>
                </a:rPr>
                <a:t>Grbehlgriuehglrthguslurghruesglrusghrslghrueshgureslhgurhesgu</a:t>
              </a:r>
              <a:r>
                <a:rPr lang="en-US" sz="2000" dirty="0">
                  <a:cs typeface="Times New Roman"/>
                </a:rPr>
                <a:t> 2010. hfrleguhreligggrueisoguirtehguihurtgiohreuighrteiguhertohgueotueotgiue.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470611" y="4155070"/>
            <a:ext cx="11430000" cy="16111157"/>
            <a:chOff x="24470611" y="5805658"/>
            <a:chExt cx="11430000" cy="16111157"/>
          </a:xfrm>
        </p:grpSpPr>
        <p:grpSp>
          <p:nvGrpSpPr>
            <p:cNvPr id="15" name="Group 14"/>
            <p:cNvGrpSpPr/>
            <p:nvPr/>
          </p:nvGrpSpPr>
          <p:grpSpPr>
            <a:xfrm>
              <a:off x="24470611" y="6451038"/>
              <a:ext cx="11430000" cy="15465777"/>
              <a:chOff x="29364733" y="6405109"/>
              <a:chExt cx="13716000" cy="1855893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9364733" y="6405109"/>
                <a:ext cx="13716000" cy="185589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E6B9B8"/>
                </a:solidFill>
              </a:ln>
            </p:spPr>
            <p:txBody>
              <a:bodyPr wrap="square" lIns="457200" tIns="457200" rIns="457200" bIns="320040" rtlCol="0">
                <a:spAutoFit/>
              </a:bodyPr>
              <a:lstStyle/>
              <a:p>
                <a:pPr indent="391568" algn="just"/>
                <a:r>
                  <a:rPr lang="en-US" sz="2700" dirty="0" err="1"/>
                  <a:t>Lorem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ipsum</a:t>
                </a:r>
                <a:r>
                  <a:rPr lang="en-US" sz="2700" dirty="0"/>
                  <a:t> dolor sit </a:t>
                </a:r>
                <a:r>
                  <a:rPr lang="en-US" sz="2700" dirty="0" err="1"/>
                  <a:t>amet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consectetur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adipiscing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elit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Donec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felis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neque</a:t>
                </a:r>
                <a:r>
                  <a:rPr lang="en-US" sz="2700" dirty="0"/>
                  <a:t>, id </a:t>
                </a:r>
                <a:r>
                  <a:rPr lang="en-US" sz="2700" dirty="0" err="1"/>
                  <a:t>venenatis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tortor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Sed</a:t>
                </a:r>
                <a:r>
                  <a:rPr lang="en-US" sz="2700" dirty="0"/>
                  <a:t> vitae </a:t>
                </a:r>
                <a:r>
                  <a:rPr lang="en-US" sz="2700" dirty="0" err="1"/>
                  <a:t>tellus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sapien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Vestibulum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odio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risus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rhoncus</a:t>
                </a:r>
                <a:r>
                  <a:rPr lang="en-US" sz="2700" dirty="0"/>
                  <a:t> at </a:t>
                </a:r>
                <a:r>
                  <a:rPr lang="en-US" sz="2700" dirty="0" err="1"/>
                  <a:t>placerat</a:t>
                </a:r>
                <a:r>
                  <a:rPr lang="en-US" sz="2700" dirty="0"/>
                  <a:t> at, </a:t>
                </a:r>
                <a:r>
                  <a:rPr lang="en-US" sz="2700" dirty="0" err="1"/>
                  <a:t>dignissim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quis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erat</a:t>
                </a:r>
                <a:r>
                  <a:rPr lang="en-US" sz="2700" dirty="0"/>
                  <a:t>. In </a:t>
                </a:r>
                <a:r>
                  <a:rPr lang="en-US" sz="2700" dirty="0" err="1"/>
                  <a:t>consequat</a:t>
                </a:r>
                <a:r>
                  <a:rPr lang="en-US" sz="2700" dirty="0"/>
                  <a:t> magna in </a:t>
                </a:r>
                <a:r>
                  <a:rPr lang="en-US" sz="2700" dirty="0" err="1"/>
                  <a:t>odio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malesuada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sollicitudin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Curabitur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pellentesque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posuere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arcu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auctor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Vivamus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luctus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egestas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consectetur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Etiam</a:t>
                </a:r>
                <a:r>
                  <a:rPr lang="en-US" sz="2700" dirty="0"/>
                  <a:t> magna </a:t>
                </a:r>
                <a:r>
                  <a:rPr lang="en-US" sz="2700" dirty="0" err="1"/>
                  <a:t>turpis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ultrices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quis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pretium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malesuada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nec</a:t>
                </a:r>
                <a:r>
                  <a:rPr lang="en-US" sz="2700" dirty="0"/>
                  <a:t> ante. </a:t>
                </a:r>
                <a:r>
                  <a:rPr lang="en-US" sz="2700" dirty="0" err="1"/>
                  <a:t>Cras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ultricies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mollis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diam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vel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condimentum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turpis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consectetur</a:t>
                </a:r>
                <a:r>
                  <a:rPr lang="en-US" sz="2700" dirty="0"/>
                  <a:t> vel. Integer </a:t>
                </a:r>
                <a:r>
                  <a:rPr lang="en-US" sz="2700" dirty="0" err="1"/>
                  <a:t>hendrerit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feugiat</a:t>
                </a:r>
                <a:r>
                  <a:rPr lang="en-US" sz="2700" dirty="0"/>
                  <a:t> quam id </a:t>
                </a:r>
                <a:r>
                  <a:rPr lang="en-US" sz="2700" dirty="0" err="1"/>
                  <a:t>ornare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Duis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suscipit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tellus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malesuada</a:t>
                </a:r>
                <a:r>
                  <a:rPr lang="en-US" sz="2700" dirty="0"/>
                  <a:t> quam </a:t>
                </a:r>
                <a:r>
                  <a:rPr lang="en-US" sz="2700" dirty="0" err="1"/>
                  <a:t>vehicula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malesuada</a:t>
                </a:r>
                <a:r>
                  <a:rPr lang="en-US" sz="2700" dirty="0"/>
                  <a:t>. Maecenas </a:t>
                </a:r>
                <a:r>
                  <a:rPr lang="en-US" sz="2700" dirty="0" err="1"/>
                  <a:t>faucibus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feugiat</a:t>
                </a:r>
                <a:r>
                  <a:rPr lang="en-US" sz="2700" dirty="0"/>
                  <a:t> magna,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tincidunt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sapien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lobortis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eu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Donec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augue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ligula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adipiscing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dapibus</a:t>
                </a:r>
                <a:r>
                  <a:rPr lang="en-US" sz="2700" dirty="0"/>
                  <a:t> vitae </a:t>
                </a:r>
                <a:r>
                  <a:rPr lang="en-US" sz="2700" dirty="0" err="1"/>
                  <a:t>gravida</a:t>
                </a:r>
                <a:r>
                  <a:rPr lang="en-US" sz="2700" dirty="0"/>
                  <a:t> magna. </a:t>
                </a:r>
                <a:r>
                  <a:rPr lang="en-US" sz="2700" dirty="0" err="1"/>
                  <a:t>Aliquam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vel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lectus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lorem</a:t>
                </a:r>
                <a:r>
                  <a:rPr lang="en-US" sz="2700" dirty="0"/>
                  <a:t>, ac </a:t>
                </a:r>
                <a:r>
                  <a:rPr lang="en-US" sz="2700" dirty="0" err="1"/>
                  <a:t>adipiscing</a:t>
                </a:r>
                <a:r>
                  <a:rPr lang="en-US" sz="2700" dirty="0"/>
                  <a:t> mi. </a:t>
                </a:r>
                <a:r>
                  <a:rPr lang="en-US" sz="2700" dirty="0" err="1"/>
                  <a:t>Mauris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elit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vulputate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turpis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rhoncus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vulputate</a:t>
                </a:r>
                <a:r>
                  <a:rPr lang="en-US" sz="2700" dirty="0"/>
                  <a:t>. </a:t>
                </a: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endParaRPr lang="en-US" sz="2700" dirty="0">
                  <a:cs typeface="Times New Roman"/>
                </a:endParaRPr>
              </a:p>
              <a:p>
                <a:pPr indent="391568" algn="just"/>
                <a:r>
                  <a:rPr lang="en-US" sz="2700" dirty="0" err="1"/>
                  <a:t>Lorem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ipsum</a:t>
                </a:r>
                <a:r>
                  <a:rPr lang="en-US" sz="2700" dirty="0"/>
                  <a:t> dolor sit </a:t>
                </a:r>
                <a:r>
                  <a:rPr lang="en-US" sz="2700" dirty="0" err="1"/>
                  <a:t>amet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consectetur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adipiscing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elit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Donec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felis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neque</a:t>
                </a:r>
                <a:r>
                  <a:rPr lang="en-US" sz="2700" dirty="0"/>
                  <a:t>, id </a:t>
                </a:r>
                <a:r>
                  <a:rPr lang="en-US" sz="2700" dirty="0" err="1"/>
                  <a:t>venenatis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tortor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Sed</a:t>
                </a:r>
                <a:r>
                  <a:rPr lang="en-US" sz="2700" dirty="0"/>
                  <a:t> vitae </a:t>
                </a:r>
                <a:r>
                  <a:rPr lang="en-US" sz="2700" dirty="0" err="1"/>
                  <a:t>tellus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sapien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Vestibulum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odio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risus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rhoncus</a:t>
                </a:r>
                <a:r>
                  <a:rPr lang="en-US" sz="2700" dirty="0"/>
                  <a:t> at </a:t>
                </a:r>
                <a:r>
                  <a:rPr lang="en-US" sz="2700" dirty="0" err="1"/>
                  <a:t>placerat</a:t>
                </a:r>
                <a:r>
                  <a:rPr lang="en-US" sz="2700" dirty="0"/>
                  <a:t> at, </a:t>
                </a:r>
                <a:r>
                  <a:rPr lang="en-US" sz="2700" dirty="0" err="1"/>
                  <a:t>dignissim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quis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erat</a:t>
                </a:r>
                <a:r>
                  <a:rPr lang="en-US" sz="2700" dirty="0"/>
                  <a:t>. In </a:t>
                </a:r>
                <a:r>
                  <a:rPr lang="en-US" sz="2700" dirty="0" err="1"/>
                  <a:t>consequat</a:t>
                </a:r>
                <a:r>
                  <a:rPr lang="en-US" sz="2700" dirty="0"/>
                  <a:t> magna in </a:t>
                </a:r>
                <a:r>
                  <a:rPr lang="en-US" sz="2700" dirty="0" err="1"/>
                  <a:t>odio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malesuada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sollicitudin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Curabitur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pellentesque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posuere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arcu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auctor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Vivamus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luctus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egestas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consectetur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Etiam</a:t>
                </a:r>
                <a:r>
                  <a:rPr lang="en-US" sz="2700" dirty="0"/>
                  <a:t> magna </a:t>
                </a:r>
                <a:r>
                  <a:rPr lang="en-US" sz="2700" dirty="0" err="1"/>
                  <a:t>turpis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ultrices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quis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pretium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eget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malesuada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nec</a:t>
                </a:r>
                <a:r>
                  <a:rPr lang="en-US" sz="2700" dirty="0"/>
                  <a:t> ante. </a:t>
                </a:r>
                <a:r>
                  <a:rPr lang="en-US" sz="2700" dirty="0" err="1"/>
                  <a:t>Nulla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ultricies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mauris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nec</a:t>
                </a:r>
                <a:r>
                  <a:rPr lang="en-US" sz="2700" dirty="0"/>
                  <a:t> ante </a:t>
                </a:r>
                <a:r>
                  <a:rPr lang="en-US" sz="2700" dirty="0" err="1"/>
                  <a:t>scelerisque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convallis</a:t>
                </a:r>
                <a:r>
                  <a:rPr lang="en-US" sz="2700" dirty="0"/>
                  <a:t>. </a:t>
                </a:r>
                <a:r>
                  <a:rPr lang="en-US" sz="2700" dirty="0" err="1"/>
                  <a:t>Donec</a:t>
                </a:r>
                <a:r>
                  <a:rPr lang="en-US" sz="2700" dirty="0"/>
                  <a:t> non dolor nisi. </a:t>
                </a:r>
                <a:endParaRPr lang="en-US" sz="2700" dirty="0">
                  <a:cs typeface="Times New Roman"/>
                </a:endParaRPr>
              </a:p>
            </p:txBody>
          </p:sp>
          <p:pic>
            <p:nvPicPr>
              <p:cNvPr id="33" name="Picture 32" descr="AOSLO_setup_labele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66643" y="12745304"/>
                <a:ext cx="7970697" cy="7015466"/>
              </a:xfrm>
              <a:prstGeom prst="rect">
                <a:avLst/>
              </a:prstGeom>
            </p:spPr>
          </p:pic>
        </p:grpSp>
        <p:sp>
          <p:nvSpPr>
            <p:cNvPr id="54" name="Snip Single Corner Rectangle 52"/>
            <p:cNvSpPr/>
            <p:nvPr/>
          </p:nvSpPr>
          <p:spPr>
            <a:xfrm>
              <a:off x="24470611" y="5805658"/>
              <a:ext cx="11430000" cy="923330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Results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573000" y="4155070"/>
            <a:ext cx="11438558" cy="6417462"/>
            <a:chOff x="15087600" y="5296726"/>
            <a:chExt cx="13726270" cy="7700955"/>
          </a:xfrm>
        </p:grpSpPr>
        <p:sp>
          <p:nvSpPr>
            <p:cNvPr id="56" name="Snip Single Corner Rectangle 52"/>
            <p:cNvSpPr/>
            <p:nvPr/>
          </p:nvSpPr>
          <p:spPr>
            <a:xfrm>
              <a:off x="15087600" y="5296726"/>
              <a:ext cx="13716000" cy="1107996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Process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097870" y="6405107"/>
              <a:ext cx="13716000" cy="65925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B9B8"/>
              </a:solidFill>
            </a:ln>
          </p:spPr>
          <p:txBody>
            <a:bodyPr wrap="square" lIns="457200" tIns="457200" rIns="457200" bIns="457200" rtlCol="0">
              <a:spAutoFit/>
            </a:bodyPr>
            <a:lstStyle/>
            <a:p>
              <a:pPr indent="391568" algn="just"/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tristique</a:t>
              </a:r>
              <a:r>
                <a:rPr lang="en-US" sz="2700" dirty="0"/>
                <a:t> </a:t>
              </a:r>
              <a:r>
                <a:rPr lang="en-US" sz="2700" dirty="0" err="1"/>
                <a:t>fermentum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id </a:t>
              </a:r>
              <a:r>
                <a:rPr lang="en-US" sz="2700" dirty="0" err="1"/>
                <a:t>blandit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ornare</a:t>
              </a:r>
              <a:r>
                <a:rPr lang="en-US" sz="2700" dirty="0"/>
                <a:t>, </a:t>
              </a:r>
              <a:r>
                <a:rPr lang="en-US" sz="2700" dirty="0" err="1"/>
                <a:t>mauris</a:t>
              </a:r>
              <a:r>
                <a:rPr lang="en-US" sz="2700" dirty="0"/>
                <a:t> vitae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,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justo</a:t>
              </a:r>
              <a:r>
                <a:rPr lang="en-US" sz="2700" dirty="0"/>
                <a:t> </a:t>
              </a:r>
              <a:r>
                <a:rPr lang="en-US" sz="2700" dirty="0" err="1"/>
                <a:t>consequat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,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ante </a:t>
              </a:r>
              <a:r>
                <a:rPr lang="en-US" sz="2700" dirty="0" err="1"/>
                <a:t>ut</a:t>
              </a:r>
              <a:r>
                <a:rPr lang="en-US" sz="2700" dirty="0"/>
                <a:t> est. </a:t>
              </a:r>
              <a:r>
                <a:rPr lang="en-US" sz="2700" dirty="0" err="1"/>
                <a:t>Nullam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, at </a:t>
              </a:r>
              <a:r>
                <a:rPr lang="en-US" sz="2700" dirty="0" err="1"/>
                <a:t>lacinia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. </a:t>
              </a:r>
              <a:r>
                <a:rPr lang="en-US" sz="2700" dirty="0" err="1"/>
                <a:t>Aliquam</a:t>
              </a:r>
              <a:r>
                <a:rPr lang="en-US" sz="2700" dirty="0"/>
                <a:t> at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 </a:t>
              </a:r>
              <a:r>
                <a:rPr lang="en-US" sz="2700" dirty="0" err="1"/>
                <a:t>libero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commodo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,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. Nam vitae </a:t>
              </a:r>
              <a:r>
                <a:rPr lang="en-US" sz="2700" dirty="0" err="1"/>
                <a:t>augue</a:t>
              </a:r>
              <a:r>
                <a:rPr lang="en-US" sz="2700" dirty="0"/>
                <a:t> lacus. In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mattis</a:t>
              </a:r>
              <a:r>
                <a:rPr lang="en-US" sz="2700" dirty="0"/>
                <a:t> </a:t>
              </a:r>
              <a:r>
                <a:rPr lang="en-US" sz="2700" dirty="0" err="1"/>
                <a:t>est</a:t>
              </a:r>
              <a:r>
                <a:rPr lang="en-US" sz="2700" dirty="0"/>
                <a:t>,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augue</a:t>
              </a:r>
              <a:r>
                <a:rPr lang="en-US" sz="2700" dirty="0"/>
                <a:t> </a:t>
              </a:r>
              <a:r>
                <a:rPr lang="en-US" sz="2700" dirty="0" err="1"/>
                <a:t>scelerisque</a:t>
              </a:r>
              <a:r>
                <a:rPr lang="en-US" sz="2700" dirty="0"/>
                <a:t> id. </a:t>
              </a:r>
              <a:r>
                <a:rPr lang="en-US" sz="2700" dirty="0" err="1"/>
                <a:t>Aenean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enim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. In </a:t>
              </a:r>
              <a:r>
                <a:rPr lang="en-US" sz="2700" dirty="0" err="1"/>
                <a:t>augue</a:t>
              </a:r>
              <a:r>
                <a:rPr lang="en-US" sz="2700" dirty="0"/>
                <a:t> mi, </a:t>
              </a:r>
              <a:r>
                <a:rPr lang="en-US" sz="2700" dirty="0" err="1"/>
                <a:t>pulvinar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 </a:t>
              </a:r>
              <a:r>
                <a:rPr lang="en-US" sz="2700" dirty="0" err="1"/>
                <a:t>tincidunt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, </a:t>
              </a:r>
              <a:r>
                <a:rPr lang="en-US" sz="2700" dirty="0" err="1"/>
                <a:t>hendrerit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nisl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</a:t>
              </a:r>
              <a:r>
                <a:rPr lang="en-US" sz="2700" dirty="0" err="1"/>
                <a:t>faucibus</a:t>
              </a:r>
              <a:r>
                <a:rPr lang="en-US" sz="2700" dirty="0"/>
                <a:t> tempus </a:t>
              </a:r>
              <a:r>
                <a:rPr lang="en-US" sz="2700" dirty="0" err="1"/>
                <a:t>est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.</a:t>
              </a:r>
            </a:p>
            <a:p>
              <a:pPr indent="391568" algn="just"/>
              <a:r>
                <a:rPr lang="en-US" sz="2700" dirty="0"/>
                <a:t>In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mattis</a:t>
              </a:r>
              <a:r>
                <a:rPr lang="en-US" sz="2700" dirty="0"/>
                <a:t> </a:t>
              </a:r>
              <a:r>
                <a:rPr lang="en-US" sz="2700" dirty="0" err="1"/>
                <a:t>est</a:t>
              </a:r>
              <a:r>
                <a:rPr lang="en-US" sz="2700" dirty="0"/>
                <a:t>,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augue</a:t>
              </a:r>
              <a:r>
                <a:rPr lang="en-US" sz="2700" dirty="0"/>
                <a:t> </a:t>
              </a:r>
              <a:r>
                <a:rPr lang="en-US" sz="2700" dirty="0" err="1"/>
                <a:t>scelerisque</a:t>
              </a:r>
              <a:r>
                <a:rPr lang="en-US" sz="2700" dirty="0"/>
                <a:t> id. </a:t>
              </a:r>
              <a:r>
                <a:rPr lang="en-US" sz="2700" dirty="0" err="1"/>
                <a:t>Aenean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enim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. In </a:t>
              </a:r>
              <a:r>
                <a:rPr lang="en-US" sz="2700" dirty="0" err="1"/>
                <a:t>augue</a:t>
              </a:r>
              <a:r>
                <a:rPr lang="en-US" sz="2700" dirty="0"/>
                <a:t> mi, </a:t>
              </a:r>
              <a:r>
                <a:rPr lang="en-US" sz="2700" dirty="0" err="1"/>
                <a:t>pulvinar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 </a:t>
              </a:r>
              <a:r>
                <a:rPr lang="en-US" sz="2700" dirty="0" err="1"/>
                <a:t>tincidunt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, </a:t>
              </a:r>
              <a:r>
                <a:rPr lang="en-US" sz="2700" dirty="0" err="1"/>
                <a:t>hendrerit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nisl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</a:t>
              </a:r>
              <a:r>
                <a:rPr lang="en-US" sz="2700" dirty="0" err="1"/>
                <a:t>faucibus</a:t>
              </a:r>
              <a:r>
                <a:rPr lang="en-US" sz="2700" dirty="0"/>
                <a:t> tempus </a:t>
              </a:r>
              <a:r>
                <a:rPr lang="en-US" sz="2700" dirty="0" err="1"/>
                <a:t>est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.</a:t>
              </a:r>
              <a:endParaRPr lang="en-US" sz="2700" dirty="0" err="1">
                <a:cs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2505" y="11966834"/>
            <a:ext cx="11430000" cy="5048798"/>
            <a:chOff x="692505" y="11500292"/>
            <a:chExt cx="11430000" cy="5048798"/>
          </a:xfrm>
        </p:grpSpPr>
        <p:sp>
          <p:nvSpPr>
            <p:cNvPr id="55" name="Snip Single Corner Rectangle 52"/>
            <p:cNvSpPr/>
            <p:nvPr/>
          </p:nvSpPr>
          <p:spPr>
            <a:xfrm>
              <a:off x="692505" y="11500292"/>
              <a:ext cx="11430000" cy="923330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6197" tIns="38098" rIns="76197" bIns="38098"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Setup</a:t>
              </a:r>
              <a:endParaRPr lang="en-US" sz="67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2505" y="12455692"/>
              <a:ext cx="11430000" cy="40933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B9B8"/>
              </a:solidFill>
            </a:ln>
          </p:spPr>
          <p:txBody>
            <a:bodyPr wrap="square" lIns="380985" tIns="380985" rIns="380985" bIns="380985" rtlCol="0">
              <a:spAutoFit/>
            </a:bodyPr>
            <a:lstStyle/>
            <a:p>
              <a:pPr indent="391568" algn="just"/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tristique</a:t>
              </a:r>
              <a:r>
                <a:rPr lang="en-US" sz="2700" dirty="0"/>
                <a:t> </a:t>
              </a:r>
              <a:r>
                <a:rPr lang="en-US" sz="2700" dirty="0" err="1"/>
                <a:t>fermentum</a:t>
              </a:r>
              <a:r>
                <a:rPr lang="en-US" sz="2700" dirty="0"/>
                <a:t> </a:t>
              </a:r>
              <a:r>
                <a:rPr lang="en-US" sz="2700" dirty="0" err="1"/>
                <a:t>ligula</a:t>
              </a:r>
              <a:r>
                <a:rPr lang="en-US" sz="2700" dirty="0"/>
                <a:t> id </a:t>
              </a:r>
              <a:r>
                <a:rPr lang="en-US" sz="2700" dirty="0" err="1"/>
                <a:t>blandit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ornare</a:t>
              </a:r>
              <a:r>
                <a:rPr lang="en-US" sz="2700" dirty="0"/>
                <a:t>, </a:t>
              </a:r>
              <a:r>
                <a:rPr lang="en-US" sz="2700" dirty="0" err="1"/>
                <a:t>mauris</a:t>
              </a:r>
              <a:r>
                <a:rPr lang="en-US" sz="2700" dirty="0"/>
                <a:t> vitae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, </a:t>
              </a:r>
              <a:r>
                <a:rPr lang="en-US" sz="2700" dirty="0" err="1"/>
                <a:t>tellus</a:t>
              </a:r>
              <a:r>
                <a:rPr lang="en-US" sz="2700" dirty="0"/>
                <a:t> </a:t>
              </a:r>
              <a:r>
                <a:rPr lang="en-US" sz="2700" dirty="0" err="1"/>
                <a:t>justo</a:t>
              </a:r>
              <a:r>
                <a:rPr lang="en-US" sz="2700" dirty="0"/>
                <a:t> </a:t>
              </a:r>
              <a:r>
                <a:rPr lang="en-US" sz="2700" dirty="0" err="1"/>
                <a:t>consequat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,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rhoncus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ante </a:t>
              </a:r>
              <a:r>
                <a:rPr lang="en-US" sz="2700" dirty="0" err="1"/>
                <a:t>ut</a:t>
              </a:r>
              <a:r>
                <a:rPr lang="en-US" sz="2700" dirty="0"/>
                <a:t> est. </a:t>
              </a:r>
              <a:r>
                <a:rPr lang="en-US" sz="2700" dirty="0" err="1"/>
                <a:t>Nullam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felis</a:t>
              </a:r>
              <a:r>
                <a:rPr lang="en-US" sz="2700" dirty="0"/>
                <a:t>, at </a:t>
              </a:r>
              <a:r>
                <a:rPr lang="en-US" sz="2700" dirty="0" err="1"/>
                <a:t>lacinia</a:t>
              </a:r>
              <a:r>
                <a:rPr lang="en-US" sz="2700" dirty="0"/>
                <a:t> </a:t>
              </a:r>
              <a:r>
                <a:rPr lang="en-US" sz="2700" dirty="0" err="1"/>
                <a:t>urna</a:t>
              </a:r>
              <a:r>
                <a:rPr lang="en-US" sz="2700" dirty="0"/>
                <a:t> </a:t>
              </a:r>
              <a:r>
                <a:rPr lang="en-US" sz="2700" dirty="0" err="1"/>
                <a:t>convallis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. </a:t>
              </a:r>
              <a:r>
                <a:rPr lang="en-US" sz="2700" dirty="0" err="1"/>
                <a:t>Aliquam</a:t>
              </a:r>
              <a:r>
                <a:rPr lang="en-US" sz="2700" dirty="0"/>
                <a:t> at </a:t>
              </a:r>
              <a:r>
                <a:rPr lang="en-US" sz="2700" dirty="0" err="1"/>
                <a:t>auctor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. </a:t>
              </a:r>
              <a:r>
                <a:rPr lang="en-US" sz="2700" dirty="0" err="1"/>
                <a:t>Cras</a:t>
              </a:r>
              <a:r>
                <a:rPr lang="en-US" sz="2700" dirty="0"/>
                <a:t> </a:t>
              </a:r>
              <a:r>
                <a:rPr lang="en-US" sz="2700" dirty="0" err="1"/>
                <a:t>leo</a:t>
              </a:r>
              <a:r>
                <a:rPr lang="en-US" sz="2700" dirty="0"/>
                <a:t> </a:t>
              </a:r>
              <a:r>
                <a:rPr lang="en-US" sz="2700" dirty="0" err="1"/>
                <a:t>libero</a:t>
              </a:r>
              <a:r>
                <a:rPr lang="en-US" sz="2700" dirty="0"/>
                <a:t>,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commodo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, </a:t>
              </a:r>
              <a:r>
                <a:rPr lang="en-US" sz="2700" dirty="0" err="1"/>
                <a:t>aliquam</a:t>
              </a:r>
              <a:r>
                <a:rPr lang="en-US" sz="2700" dirty="0"/>
                <a:t> </a:t>
              </a:r>
              <a:r>
                <a:rPr lang="en-US" sz="2700" dirty="0" err="1"/>
                <a:t>vel</a:t>
              </a:r>
              <a:r>
                <a:rPr lang="en-US" sz="2700" dirty="0"/>
                <a:t> </a:t>
              </a:r>
              <a:r>
                <a:rPr lang="en-US" sz="2700" dirty="0" err="1"/>
                <a:t>tellus</a:t>
              </a:r>
              <a:r>
                <a:rPr lang="en-US" sz="2700" dirty="0"/>
                <a:t>. Nam vitae </a:t>
              </a:r>
              <a:r>
                <a:rPr lang="en-US" sz="2700" dirty="0" err="1"/>
                <a:t>augue</a:t>
              </a:r>
              <a:r>
                <a:rPr lang="en-US" sz="2700" dirty="0"/>
                <a:t> lacus. In </a:t>
              </a:r>
              <a:r>
                <a:rPr lang="en-US" sz="2700" dirty="0" err="1"/>
                <a:t>ultricies</a:t>
              </a:r>
              <a:r>
                <a:rPr lang="en-US" sz="2700" dirty="0"/>
                <a:t> </a:t>
              </a:r>
              <a:r>
                <a:rPr lang="en-US" sz="2700" dirty="0" err="1"/>
                <a:t>mattis</a:t>
              </a:r>
              <a:r>
                <a:rPr lang="en-US" sz="2700" dirty="0"/>
                <a:t> </a:t>
              </a:r>
              <a:r>
                <a:rPr lang="en-US" sz="2700" dirty="0" err="1"/>
                <a:t>est</a:t>
              </a:r>
              <a:r>
                <a:rPr lang="en-US" sz="2700" dirty="0"/>
                <a:t>, </a:t>
              </a:r>
              <a:r>
                <a:rPr lang="en-US" sz="2700" dirty="0" err="1"/>
                <a:t>eget</a:t>
              </a:r>
              <a:r>
                <a:rPr lang="en-US" sz="2700" dirty="0"/>
                <a:t> </a:t>
              </a:r>
              <a:r>
                <a:rPr lang="en-US" sz="2700" dirty="0" err="1"/>
                <a:t>consectetur</a:t>
              </a:r>
              <a:r>
                <a:rPr lang="en-US" sz="2700" dirty="0"/>
                <a:t> </a:t>
              </a:r>
              <a:r>
                <a:rPr lang="en-US" sz="2700" dirty="0" err="1"/>
                <a:t>augue</a:t>
              </a:r>
              <a:r>
                <a:rPr lang="en-US" sz="2700" dirty="0"/>
                <a:t> </a:t>
              </a:r>
              <a:r>
                <a:rPr lang="en-US" sz="2700" dirty="0" err="1"/>
                <a:t>scelerisque</a:t>
              </a:r>
              <a:r>
                <a:rPr lang="en-US" sz="2700" dirty="0"/>
                <a:t> id. </a:t>
              </a:r>
              <a:r>
                <a:rPr lang="en-US" sz="2700" dirty="0" err="1"/>
                <a:t>Aenean</a:t>
              </a:r>
              <a:r>
                <a:rPr lang="en-US" sz="2700" dirty="0"/>
                <a:t> </a:t>
              </a:r>
              <a:r>
                <a:rPr lang="en-US" sz="2700" dirty="0" err="1"/>
                <a:t>malesuada</a:t>
              </a:r>
              <a:r>
                <a:rPr lang="en-US" sz="2700" dirty="0"/>
                <a:t> </a:t>
              </a:r>
              <a:r>
                <a:rPr lang="en-US" sz="2700" dirty="0" err="1"/>
                <a:t>enim</a:t>
              </a:r>
              <a:r>
                <a:rPr lang="en-US" sz="2700" dirty="0"/>
                <a:t> </a:t>
              </a:r>
              <a:r>
                <a:rPr lang="en-US" sz="2700" dirty="0" err="1"/>
                <a:t>sed</a:t>
              </a:r>
              <a:r>
                <a:rPr lang="en-US" sz="2700" dirty="0"/>
                <a:t> </a:t>
              </a:r>
              <a:r>
                <a:rPr lang="en-US" sz="2700" dirty="0" err="1"/>
                <a:t>arcu</a:t>
              </a:r>
              <a:r>
                <a:rPr lang="en-US" sz="2700" dirty="0"/>
                <a:t> </a:t>
              </a:r>
              <a:r>
                <a:rPr lang="en-US" sz="2700" dirty="0" err="1"/>
                <a:t>mollis</a:t>
              </a:r>
              <a:r>
                <a:rPr lang="en-US" sz="2700" dirty="0"/>
                <a:t> </a:t>
              </a:r>
              <a:r>
                <a:rPr lang="en-US" sz="2700" dirty="0" err="1"/>
                <a:t>adipiscing</a:t>
              </a:r>
              <a:r>
                <a:rPr lang="en-US" sz="2700" dirty="0"/>
                <a:t>. In </a:t>
              </a:r>
              <a:r>
                <a:rPr lang="en-US" sz="2700" dirty="0" err="1"/>
                <a:t>augue</a:t>
              </a:r>
              <a:r>
                <a:rPr lang="en-US" sz="2700" dirty="0"/>
                <a:t> mi, </a:t>
              </a:r>
              <a:r>
                <a:rPr lang="en-US" sz="2700" dirty="0" err="1"/>
                <a:t>pulvinar</a:t>
              </a:r>
              <a:r>
                <a:rPr lang="en-US" sz="2700" dirty="0"/>
                <a:t> sit </a:t>
              </a:r>
              <a:r>
                <a:rPr lang="en-US" sz="2700" dirty="0" err="1"/>
                <a:t>amet</a:t>
              </a:r>
              <a:r>
                <a:rPr lang="en-US" sz="2700" dirty="0"/>
                <a:t> </a:t>
              </a:r>
              <a:r>
                <a:rPr lang="en-US" sz="2700" dirty="0" err="1"/>
                <a:t>tincidunt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, </a:t>
              </a:r>
              <a:r>
                <a:rPr lang="en-US" sz="2700" dirty="0" err="1"/>
                <a:t>hendrerit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nisl</a:t>
              </a:r>
              <a:r>
                <a:rPr lang="en-US" sz="2700" dirty="0"/>
                <a:t>. </a:t>
              </a:r>
              <a:r>
                <a:rPr lang="en-US" sz="2700" dirty="0" err="1"/>
                <a:t>Etiam</a:t>
              </a:r>
              <a:r>
                <a:rPr lang="en-US" sz="2700" dirty="0"/>
                <a:t> </a:t>
              </a:r>
              <a:r>
                <a:rPr lang="en-US" sz="2700" dirty="0" err="1"/>
                <a:t>faucibus</a:t>
              </a:r>
              <a:r>
                <a:rPr lang="en-US" sz="2700" dirty="0"/>
                <a:t> tempus </a:t>
              </a:r>
              <a:r>
                <a:rPr lang="en-US" sz="2700" dirty="0" err="1"/>
                <a:t>est</a:t>
              </a:r>
              <a:r>
                <a:rPr lang="en-US" sz="2700" dirty="0"/>
                <a:t> </a:t>
              </a:r>
              <a:r>
                <a:rPr lang="en-US" sz="2700" dirty="0" err="1"/>
                <a:t>eu</a:t>
              </a:r>
              <a:r>
                <a:rPr lang="en-US" sz="2700" dirty="0"/>
                <a:t> </a:t>
              </a:r>
              <a:r>
                <a:rPr lang="en-US" sz="2700" dirty="0" err="1"/>
                <a:t>dapibus</a:t>
              </a:r>
              <a:r>
                <a:rPr lang="en-US" sz="2700" dirty="0"/>
                <a:t>.</a:t>
              </a:r>
              <a:endParaRPr lang="en-US" sz="2700" dirty="0" err="1">
                <a:cs typeface="Times New Rom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505" y="23686858"/>
            <a:ext cx="11430000" cy="3083980"/>
            <a:chOff x="831006" y="28704159"/>
            <a:chExt cx="13716000" cy="3700777"/>
          </a:xfrm>
        </p:grpSpPr>
        <p:sp>
          <p:nvSpPr>
            <p:cNvPr id="57" name="Snip Single Corner Rectangle 52"/>
            <p:cNvSpPr/>
            <p:nvPr/>
          </p:nvSpPr>
          <p:spPr>
            <a:xfrm>
              <a:off x="831006" y="28704159"/>
              <a:ext cx="13716000" cy="1107996"/>
            </a:xfrm>
            <a:custGeom>
              <a:avLst/>
              <a:gdLst>
                <a:gd name="connsiteX0" fmla="*/ 0 w 13716000"/>
                <a:gd name="connsiteY0" fmla="*/ 0 h 1107996"/>
                <a:gd name="connsiteX1" fmla="*/ 13531330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184670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2805575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622050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547532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  <a:gd name="connsiteX0" fmla="*/ 0 w 13716000"/>
                <a:gd name="connsiteY0" fmla="*/ 0 h 1107996"/>
                <a:gd name="connsiteX1" fmla="*/ 13123093 w 13716000"/>
                <a:gd name="connsiteY1" fmla="*/ 0 h 1107996"/>
                <a:gd name="connsiteX2" fmla="*/ 13716000 w 13716000"/>
                <a:gd name="connsiteY2" fmla="*/ 683606 h 1107996"/>
                <a:gd name="connsiteX3" fmla="*/ 13716000 w 13716000"/>
                <a:gd name="connsiteY3" fmla="*/ 1107996 h 1107996"/>
                <a:gd name="connsiteX4" fmla="*/ 0 w 13716000"/>
                <a:gd name="connsiteY4" fmla="*/ 1107996 h 1107996"/>
                <a:gd name="connsiteX5" fmla="*/ 0 w 13716000"/>
                <a:gd name="connsiteY5" fmla="*/ 0 h 110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000" h="1107996">
                  <a:moveTo>
                    <a:pt x="0" y="0"/>
                  </a:moveTo>
                  <a:lnTo>
                    <a:pt x="13123093" y="0"/>
                  </a:lnTo>
                  <a:lnTo>
                    <a:pt x="13716000" y="683606"/>
                  </a:lnTo>
                  <a:lnTo>
                    <a:pt x="13716000" y="1107996"/>
                  </a:lnTo>
                  <a:lnTo>
                    <a:pt x="0" y="11079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504D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6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Questions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1006" y="29801146"/>
              <a:ext cx="13716000" cy="26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6B9B8"/>
              </a:solidFill>
            </a:ln>
          </p:spPr>
          <p:txBody>
            <a:bodyPr wrap="square" lIns="457200" tIns="457200" rIns="457200" bIns="457200" rtlCol="0">
              <a:spAutoFit/>
            </a:bodyPr>
            <a:lstStyle/>
            <a:p>
              <a:pPr marL="761970" indent="-761970" algn="just">
                <a:buFont typeface="+mj-lt"/>
                <a:buAutoNum type="arabicPeriod"/>
              </a:pPr>
              <a:r>
                <a:rPr lang="en-US" sz="2700" dirty="0">
                  <a:cs typeface="Times New Roman"/>
                </a:rPr>
                <a:t>Who?</a:t>
              </a:r>
            </a:p>
            <a:p>
              <a:pPr marL="761970" indent="-761970" algn="just">
                <a:buFont typeface="+mj-lt"/>
                <a:buAutoNum type="arabicPeriod"/>
              </a:pPr>
              <a:r>
                <a:rPr lang="en-US" sz="2700" dirty="0">
                  <a:cs typeface="Times New Roman"/>
                </a:rPr>
                <a:t>What?</a:t>
              </a:r>
            </a:p>
            <a:p>
              <a:pPr marL="761970" indent="-761970" algn="just">
                <a:buFont typeface="+mj-lt"/>
                <a:buAutoNum type="arabicPeriod"/>
              </a:pPr>
              <a:r>
                <a:rPr lang="en-US" sz="2700" dirty="0">
                  <a:cs typeface="Times New Roman"/>
                </a:rPr>
                <a:t>When?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831</Words>
  <Application>Microsoft Macintosh PowerPoint</Application>
  <PresentationFormat>Custom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and Instructional Technologies</dc:creator>
  <cp:lastModifiedBy>St. Olaf User</cp:lastModifiedBy>
  <cp:revision>18</cp:revision>
  <dcterms:created xsi:type="dcterms:W3CDTF">2011-04-12T20:48:06Z</dcterms:created>
  <dcterms:modified xsi:type="dcterms:W3CDTF">2014-04-11T21:51:01Z</dcterms:modified>
</cp:coreProperties>
</file>