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9"/>
  </p:handoutMasterIdLst>
  <p:sldIdLst>
    <p:sldId id="259" r:id="rId2"/>
    <p:sldId id="267" r:id="rId3"/>
    <p:sldId id="263" r:id="rId4"/>
    <p:sldId id="268" r:id="rId5"/>
    <p:sldId id="264" r:id="rId6"/>
    <p:sldId id="269" r:id="rId7"/>
    <p:sldId id="270" r:id="rId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a:defRPr sz="1200"/>
            </a:lvl1pPr>
          </a:lstStyle>
          <a:p>
            <a:fld id="{67008F29-AE38-4076-846B-6256A638C1F7}" type="datetimeFigureOut">
              <a:rPr lang="en-US" smtClean="0"/>
              <a:t>10/12/2016</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1440" tIns="45720" rIns="91440" bIns="45720" rtlCol="0" anchor="b"/>
          <a:lstStyle>
            <a:lvl1pPr algn="r">
              <a:defRPr sz="1200"/>
            </a:lvl1pPr>
          </a:lstStyle>
          <a:p>
            <a:fld id="{3136A7FE-42E4-4CDC-9413-BBD691E5FDE9}" type="slidenum">
              <a:rPr lang="en-US" smtClean="0"/>
              <a:t>‹#›</a:t>
            </a:fld>
            <a:endParaRPr lang="en-US"/>
          </a:p>
        </p:txBody>
      </p:sp>
    </p:spTree>
    <p:extLst>
      <p:ext uri="{BB962C8B-B14F-4D97-AF65-F5344CB8AC3E}">
        <p14:creationId xmlns:p14="http://schemas.microsoft.com/office/powerpoint/2010/main" val="35829719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3ACE75-BE38-4285-9079-F3993A3554CE}"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2064453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ACE75-BE38-4285-9079-F3993A3554CE}"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237565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ACE75-BE38-4285-9079-F3993A3554CE}"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250617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ACE75-BE38-4285-9079-F3993A3554CE}"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1968169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ACE75-BE38-4285-9079-F3993A3554CE}"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292835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ACE75-BE38-4285-9079-F3993A3554CE}"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74221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ACE75-BE38-4285-9079-F3993A3554CE}"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50109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3ACE75-BE38-4285-9079-F3993A3554CE}"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114163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ACE75-BE38-4285-9079-F3993A3554CE}"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103997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ACE75-BE38-4285-9079-F3993A3554CE}"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26280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ACE75-BE38-4285-9079-F3993A3554CE}"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A5AA5-833E-48C0-972B-5481FB132549}" type="slidenum">
              <a:rPr lang="en-US" smtClean="0"/>
              <a:t>‹#›</a:t>
            </a:fld>
            <a:endParaRPr lang="en-US"/>
          </a:p>
        </p:txBody>
      </p:sp>
    </p:spTree>
    <p:extLst>
      <p:ext uri="{BB962C8B-B14F-4D97-AF65-F5344CB8AC3E}">
        <p14:creationId xmlns:p14="http://schemas.microsoft.com/office/powerpoint/2010/main" val="190912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ACE75-BE38-4285-9079-F3993A3554CE}" type="datetimeFigureOut">
              <a:rPr lang="en-US" smtClean="0"/>
              <a:t>10/12/2016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A5AA5-833E-48C0-972B-5481FB132549}" type="slidenum">
              <a:rPr lang="en-US" smtClean="0"/>
              <a:t>‹#›</a:t>
            </a:fld>
            <a:endParaRPr lang="en-US"/>
          </a:p>
        </p:txBody>
      </p:sp>
    </p:spTree>
    <p:extLst>
      <p:ext uri="{BB962C8B-B14F-4D97-AF65-F5344CB8AC3E}">
        <p14:creationId xmlns:p14="http://schemas.microsoft.com/office/powerpoint/2010/main" val="341491895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canbook.me/"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698845" cy="838200"/>
          </a:xfrm>
        </p:spPr>
        <p:txBody>
          <a:bodyPr>
            <a:normAutofit/>
          </a:bodyPr>
          <a:lstStyle/>
          <a:p>
            <a:pPr algn="ctr"/>
            <a:r>
              <a:rPr lang="en-US" sz="4400" dirty="0" smtClean="0"/>
              <a:t>Scheduling Appointments</a:t>
            </a:r>
            <a:endParaRPr lang="en-US" sz="4400" dirty="0"/>
          </a:p>
        </p:txBody>
      </p:sp>
      <p:sp>
        <p:nvSpPr>
          <p:cNvPr id="3" name="Content Placeholder 2"/>
          <p:cNvSpPr>
            <a:spLocks noGrp="1"/>
          </p:cNvSpPr>
          <p:nvPr>
            <p:ph type="body" sz="half" idx="2"/>
          </p:nvPr>
        </p:nvSpPr>
        <p:spPr>
          <a:xfrm>
            <a:off x="609600" y="1676400"/>
            <a:ext cx="7848600" cy="4419600"/>
          </a:xfrm>
        </p:spPr>
        <p:txBody>
          <a:bodyPr>
            <a:noAutofit/>
          </a:bodyPr>
          <a:lstStyle/>
          <a:p>
            <a:r>
              <a:rPr lang="en-US" dirty="0" smtClean="0"/>
              <a:t>There are several applications that can make scheduling appointments much easier for both students and advisors.  One free web based program is  You Can Book Me.  The ASC is using this program and likes it.  The website has good instructions and it is easy to set up.</a:t>
            </a:r>
          </a:p>
          <a:p>
            <a:r>
              <a:rPr lang="en-US" sz="1800" b="1" dirty="0" smtClean="0"/>
              <a:t>You Can Book Me</a:t>
            </a:r>
          </a:p>
          <a:p>
            <a:r>
              <a:rPr lang="en-US" sz="1800" dirty="0" smtClean="0"/>
              <a:t> </a:t>
            </a:r>
            <a:r>
              <a:rPr lang="en-US" sz="1800" dirty="0" smtClean="0">
                <a:solidFill>
                  <a:srgbClr val="C00000"/>
                </a:solidFill>
                <a:hlinkClick r:id="rId2"/>
              </a:rPr>
              <a:t>https://youcanbook.me/</a:t>
            </a:r>
            <a:endParaRPr lang="en-US" sz="1800" dirty="0" smtClean="0">
              <a:solidFill>
                <a:srgbClr val="C00000"/>
              </a:solidFill>
            </a:endParaRPr>
          </a:p>
          <a:p>
            <a:endParaRPr lang="en-US" sz="1800" dirty="0" smtClean="0">
              <a:solidFill>
                <a:srgbClr val="C00000"/>
              </a:solidFill>
            </a:endParaRPr>
          </a:p>
          <a:p>
            <a:r>
              <a:rPr lang="en-US" dirty="0" smtClean="0"/>
              <a:t>Another excellent program that is available to all of us at St. Olaf is Appointment Slots in Google Calendar.  Instructions are below.</a:t>
            </a:r>
          </a:p>
          <a:p>
            <a:r>
              <a:rPr lang="en-US" sz="1800" b="1" dirty="0" smtClean="0"/>
              <a:t>Use Google Calendar</a:t>
            </a:r>
          </a:p>
          <a:p>
            <a:pPr marL="800100" lvl="1" indent="-342900">
              <a:buFont typeface="Arial" panose="020B0604020202020204" pitchFamily="34" charset="0"/>
              <a:buChar char="•"/>
            </a:pPr>
            <a:r>
              <a:rPr lang="en-US" sz="1400" dirty="0" smtClean="0"/>
              <a:t>Go to an open “block” of time on your google calendar.</a:t>
            </a:r>
          </a:p>
          <a:p>
            <a:pPr marL="800100" lvl="1" indent="-342900">
              <a:buFont typeface="Arial" panose="020B0604020202020204" pitchFamily="34" charset="0"/>
              <a:buChar char="•"/>
            </a:pPr>
            <a:r>
              <a:rPr lang="en-US" sz="1400" dirty="0" smtClean="0"/>
              <a:t>Choose “Appointment Slots” when the window opens.  Look for the arrow at the top of the screen shot on next page.  Normally, you would be in the “Event” feature of Google calendar. </a:t>
            </a:r>
          </a:p>
          <a:p>
            <a:pPr marL="800100" lvl="1" indent="-342900">
              <a:buFont typeface="Arial" panose="020B0604020202020204" pitchFamily="34" charset="0"/>
              <a:buChar char="•"/>
            </a:pPr>
            <a:endParaRPr lang="en-US" sz="1400" dirty="0" smtClean="0"/>
          </a:p>
          <a:p>
            <a:pPr lvl="1"/>
            <a:r>
              <a:rPr lang="en-US" sz="1400" dirty="0" smtClean="0"/>
              <a:t>See next slide for screen view.</a:t>
            </a:r>
          </a:p>
        </p:txBody>
      </p:sp>
    </p:spTree>
    <p:extLst>
      <p:ext uri="{BB962C8B-B14F-4D97-AF65-F5344CB8AC3E}">
        <p14:creationId xmlns:p14="http://schemas.microsoft.com/office/powerpoint/2010/main" val="2796437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410200"/>
            <a:ext cx="5486400" cy="566738"/>
          </a:xfrm>
        </p:spPr>
        <p:txBody>
          <a:bodyPr/>
          <a:lstStyle/>
          <a:p>
            <a:pPr algn="ctr"/>
            <a:r>
              <a:rPr lang="en-US" dirty="0" smtClean="0"/>
              <a:t>Appointment Slots View</a:t>
            </a:r>
            <a:endParaRPr lang="en-US" dirty="0"/>
          </a:p>
        </p:txBody>
      </p:sp>
      <p:sp>
        <p:nvSpPr>
          <p:cNvPr id="4" name="Text Placeholder 3"/>
          <p:cNvSpPr>
            <a:spLocks noGrp="1"/>
          </p:cNvSpPr>
          <p:nvPr>
            <p:ph type="body" sz="half" idx="2"/>
          </p:nvPr>
        </p:nvSpPr>
        <p:spPr/>
        <p:txBody>
          <a:bodyPr/>
          <a:lstStyle/>
          <a:p>
            <a:endParaRPr lang="en-US" dirty="0"/>
          </a:p>
        </p:txBody>
      </p:sp>
      <p:pic>
        <p:nvPicPr>
          <p:cNvPr id="5"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8750" b="8750"/>
          <a:stretch>
            <a:fillRect/>
          </a:stretch>
        </p:blipFill>
        <p:spPr>
          <a:xfrm>
            <a:off x="1828800" y="662428"/>
            <a:ext cx="5334000" cy="4515997"/>
          </a:xfrm>
        </p:spPr>
      </p:pic>
      <p:cxnSp>
        <p:nvCxnSpPr>
          <p:cNvPr id="8" name="Straight Arrow Connector 7"/>
          <p:cNvCxnSpPr/>
          <p:nvPr/>
        </p:nvCxnSpPr>
        <p:spPr>
          <a:xfrm flipH="1">
            <a:off x="3886200" y="381000"/>
            <a:ext cx="228600" cy="2989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394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Scheduling Appointments</a:t>
            </a:r>
            <a:br>
              <a:rPr lang="en-US" dirty="0" smtClean="0"/>
            </a:br>
            <a:endParaRPr lang="en-US"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6935" b="6935"/>
          <a:stretch>
            <a:fillRect/>
          </a:stretch>
        </p:blipFill>
        <p:spPr>
          <a:xfrm>
            <a:off x="1676400" y="1447800"/>
            <a:ext cx="5943600" cy="4876800"/>
          </a:xfrm>
        </p:spPr>
      </p:pic>
      <p:sp>
        <p:nvSpPr>
          <p:cNvPr id="7" name="Text Placeholder 6"/>
          <p:cNvSpPr>
            <a:spLocks noGrp="1"/>
          </p:cNvSpPr>
          <p:nvPr>
            <p:ph type="body" sz="half" idx="2"/>
          </p:nvPr>
        </p:nvSpPr>
        <p:spPr>
          <a:xfrm>
            <a:off x="990600" y="381000"/>
            <a:ext cx="6858000" cy="1066800"/>
          </a:xfrm>
        </p:spPr>
        <p:txBody>
          <a:bodyPr>
            <a:normAutofit fontScale="47500" lnSpcReduction="20000"/>
          </a:bodyPr>
          <a:lstStyle/>
          <a:p>
            <a:pPr lvl="1" algn="ctr">
              <a:lnSpc>
                <a:spcPct val="120000"/>
              </a:lnSpc>
            </a:pPr>
            <a:r>
              <a:rPr lang="en-US" sz="3800" b="1" dirty="0" smtClean="0"/>
              <a:t>Name </a:t>
            </a:r>
            <a:r>
              <a:rPr lang="en-US" sz="3800" b="1" dirty="0"/>
              <a:t>the Slot—i.e. Registration Advising, General Advising, </a:t>
            </a:r>
            <a:r>
              <a:rPr lang="en-US" sz="3800" b="1" dirty="0" smtClean="0"/>
              <a:t>etc</a:t>
            </a:r>
            <a:r>
              <a:rPr lang="en-US" sz="3800" b="1" dirty="0" smtClean="0"/>
              <a:t>.</a:t>
            </a:r>
          </a:p>
          <a:p>
            <a:pPr lvl="1" algn="ctr">
              <a:lnSpc>
                <a:spcPct val="120000"/>
              </a:lnSpc>
            </a:pPr>
            <a:r>
              <a:rPr lang="en-US" sz="3800" b="1" dirty="0" smtClean="0"/>
              <a:t>Select </a:t>
            </a:r>
            <a:r>
              <a:rPr lang="en-US" sz="3800" b="1" dirty="0"/>
              <a:t>either a single slot or slots of XX minutes.</a:t>
            </a:r>
          </a:p>
          <a:p>
            <a:pPr marL="914400" lvl="1" indent="-457200" algn="ctr">
              <a:lnSpc>
                <a:spcPct val="120000"/>
              </a:lnSpc>
              <a:buFont typeface="Arial" panose="020B0604020202020204" pitchFamily="34" charset="0"/>
              <a:buChar char="•"/>
            </a:pPr>
            <a:endParaRPr lang="en-US" sz="3200" dirty="0"/>
          </a:p>
          <a:p>
            <a:endParaRPr lang="en-US" dirty="0"/>
          </a:p>
        </p:txBody>
      </p:sp>
    </p:spTree>
    <p:extLst>
      <p:ext uri="{BB962C8B-B14F-4D97-AF65-F5344CB8AC3E}">
        <p14:creationId xmlns:p14="http://schemas.microsoft.com/office/powerpoint/2010/main" val="3002325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Repeating Events and Creating a Link</a:t>
            </a:r>
            <a:endParaRPr lang="en-US" dirty="0"/>
          </a:p>
        </p:txBody>
      </p:sp>
      <p:sp>
        <p:nvSpPr>
          <p:cNvPr id="7" name="Content Placeholder 6"/>
          <p:cNvSpPr>
            <a:spLocks noGrp="1"/>
          </p:cNvSpPr>
          <p:nvPr>
            <p:ph idx="1"/>
          </p:nvPr>
        </p:nvSpPr>
        <p:spPr/>
        <p:txBody>
          <a:bodyPr>
            <a:normAutofit/>
          </a:bodyPr>
          <a:lstStyle/>
          <a:p>
            <a:pPr lvl="1">
              <a:buFont typeface="Arial" panose="020B0604020202020204" pitchFamily="34" charset="0"/>
              <a:buChar char="•"/>
            </a:pPr>
            <a:r>
              <a:rPr lang="en-US" sz="3200" dirty="0"/>
              <a:t>You can set up the time block to repeat under “Edit Details</a:t>
            </a:r>
            <a:r>
              <a:rPr lang="en-US" sz="3200" dirty="0" smtClean="0"/>
              <a:t>”.  (Screen shot on next page</a:t>
            </a:r>
            <a:r>
              <a:rPr lang="en-US" sz="3200" dirty="0" smtClean="0"/>
              <a:t>.) </a:t>
            </a:r>
          </a:p>
          <a:p>
            <a:pPr lvl="1">
              <a:buFont typeface="Arial" panose="020B0604020202020204" pitchFamily="34" charset="0"/>
              <a:buChar char="•"/>
            </a:pPr>
            <a:r>
              <a:rPr lang="en-US" sz="3200" dirty="0" smtClean="0"/>
              <a:t>The arrow indicates where the repeat button is.</a:t>
            </a:r>
            <a:endParaRPr lang="en-US" sz="3200" dirty="0"/>
          </a:p>
          <a:p>
            <a:endParaRPr lang="en-US" dirty="0"/>
          </a:p>
        </p:txBody>
      </p:sp>
    </p:spTree>
    <p:extLst>
      <p:ext uri="{BB962C8B-B14F-4D97-AF65-F5344CB8AC3E}">
        <p14:creationId xmlns:p14="http://schemas.microsoft.com/office/powerpoint/2010/main" val="109691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4155" y="338667"/>
            <a:ext cx="3812645" cy="1413933"/>
          </a:xfrm>
        </p:spPr>
        <p:txBody>
          <a:bodyPr/>
          <a:lstStyle/>
          <a:p>
            <a:pPr algn="ctr"/>
            <a:r>
              <a:rPr lang="en-US" dirty="0"/>
              <a:t>Scheduling Appointments</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8307" r="8307"/>
          <a:stretch>
            <a:fillRect/>
          </a:stretch>
        </p:blipFill>
        <p:spPr>
          <a:xfrm>
            <a:off x="374121" y="612774"/>
            <a:ext cx="7931679" cy="5948759"/>
          </a:xfrm>
        </p:spPr>
      </p:pic>
      <p:cxnSp>
        <p:nvCxnSpPr>
          <p:cNvPr id="4" name="Straight Arrow Connector 3"/>
          <p:cNvCxnSpPr/>
          <p:nvPr/>
        </p:nvCxnSpPr>
        <p:spPr>
          <a:xfrm flipH="1" flipV="1">
            <a:off x="5410200" y="4343400"/>
            <a:ext cx="23622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632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Using </a:t>
            </a:r>
            <a:r>
              <a:rPr lang="en-US" dirty="0"/>
              <a:t>Y</a:t>
            </a:r>
            <a:r>
              <a:rPr lang="en-US" dirty="0" smtClean="0"/>
              <a:t>our Unique “Link”</a:t>
            </a:r>
            <a:endParaRPr lang="en-US" dirty="0"/>
          </a:p>
        </p:txBody>
      </p:sp>
      <p:sp>
        <p:nvSpPr>
          <p:cNvPr id="6" name="Content Placeholder 5"/>
          <p:cNvSpPr>
            <a:spLocks noGrp="1"/>
          </p:cNvSpPr>
          <p:nvPr>
            <p:ph idx="1"/>
          </p:nvPr>
        </p:nvSpPr>
        <p:spPr/>
        <p:txBody>
          <a:bodyPr>
            <a:normAutofit fontScale="92500" lnSpcReduction="20000"/>
          </a:bodyPr>
          <a:lstStyle/>
          <a:p>
            <a:pPr lvl="1">
              <a:buFont typeface="Arial" panose="020B0604020202020204" pitchFamily="34" charset="0"/>
              <a:buChar char="•"/>
            </a:pPr>
            <a:r>
              <a:rPr lang="en-US" sz="3200" dirty="0"/>
              <a:t>Get your unique “URL” in the “Edit Details</a:t>
            </a:r>
            <a:r>
              <a:rPr lang="en-US" sz="3200" dirty="0" smtClean="0"/>
              <a:t>” see screenshot on previous slide.</a:t>
            </a:r>
            <a:endParaRPr lang="en-US" sz="3200" dirty="0"/>
          </a:p>
          <a:p>
            <a:pPr lvl="1">
              <a:buFont typeface="Arial" panose="020B0604020202020204" pitchFamily="34" charset="0"/>
              <a:buChar char="•"/>
            </a:pPr>
            <a:r>
              <a:rPr lang="en-US" sz="3200" dirty="0"/>
              <a:t>You can re-name this link when sending an e-mail to students.  </a:t>
            </a:r>
          </a:p>
          <a:p>
            <a:pPr lvl="1">
              <a:buFont typeface="Arial" panose="020B0604020202020204" pitchFamily="34" charset="0"/>
              <a:buChar char="•"/>
            </a:pPr>
            <a:r>
              <a:rPr lang="en-US" sz="3200" dirty="0" smtClean="0"/>
              <a:t>When composing an e-mail, use </a:t>
            </a:r>
            <a:r>
              <a:rPr lang="en-US" sz="3200" dirty="0"/>
              <a:t>the “insert” link button along the bottom of the e-mail </a:t>
            </a:r>
            <a:r>
              <a:rPr lang="en-US" sz="3200" dirty="0" smtClean="0"/>
              <a:t>“compose” window (see arrow on screen shot on next slide). </a:t>
            </a:r>
            <a:endParaRPr lang="en-US" sz="3200" dirty="0"/>
          </a:p>
          <a:p>
            <a:pPr lvl="1">
              <a:buFont typeface="Arial" panose="020B0604020202020204" pitchFamily="34" charset="0"/>
              <a:buChar char="•"/>
            </a:pPr>
            <a:r>
              <a:rPr lang="en-US" sz="3200" dirty="0"/>
              <a:t>You can then put this link in your signature on your e-mail</a:t>
            </a:r>
            <a:r>
              <a:rPr lang="en-US" sz="3200" dirty="0" smtClean="0"/>
              <a:t>, post on your website, e-mail </a:t>
            </a:r>
            <a:r>
              <a:rPr lang="en-US" sz="3200" dirty="0"/>
              <a:t>it to students, </a:t>
            </a:r>
            <a:r>
              <a:rPr lang="en-US" sz="3200" dirty="0" smtClean="0"/>
              <a:t>etc.</a:t>
            </a:r>
            <a:endParaRPr lang="en-US" sz="3200" dirty="0"/>
          </a:p>
          <a:p>
            <a:endParaRPr lang="en-US" dirty="0"/>
          </a:p>
        </p:txBody>
      </p:sp>
    </p:spTree>
    <p:extLst>
      <p:ext uri="{BB962C8B-B14F-4D97-AF65-F5344CB8AC3E}">
        <p14:creationId xmlns:p14="http://schemas.microsoft.com/office/powerpoint/2010/main" val="747007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smtClean="0"/>
              <a:t>Link in Gmail Compose Screen</a:t>
            </a:r>
            <a:br>
              <a:rPr lang="en-US" dirty="0" smtClean="0"/>
            </a:br>
            <a:r>
              <a:rPr lang="en-US" sz="1800" dirty="0" smtClean="0"/>
              <a:t>Using the link button by the arrow below, you can re-name and insert a link into your e-mail.</a:t>
            </a:r>
            <a:endParaRPr lang="en-US" dirty="0"/>
          </a:p>
        </p:txBody>
      </p:sp>
      <p:pic>
        <p:nvPicPr>
          <p:cNvPr id="4" name="Content Placeholder 3"/>
          <p:cNvPicPr>
            <a:picLocks noGrp="1"/>
          </p:cNvPicPr>
          <p:nvPr>
            <p:ph idx="1"/>
          </p:nvPr>
        </p:nvPicPr>
        <p:blipFill>
          <a:blip r:embed="rId2"/>
          <a:stretch>
            <a:fillRect/>
          </a:stretch>
        </p:blipFill>
        <p:spPr>
          <a:xfrm>
            <a:off x="1676400" y="2438400"/>
            <a:ext cx="5943600" cy="1547019"/>
          </a:xfrm>
          <a:prstGeom prst="rect">
            <a:avLst/>
          </a:prstGeom>
        </p:spPr>
      </p:pic>
      <p:cxnSp>
        <p:nvCxnSpPr>
          <p:cNvPr id="6" name="Straight Arrow Connector 5"/>
          <p:cNvCxnSpPr/>
          <p:nvPr/>
        </p:nvCxnSpPr>
        <p:spPr>
          <a:xfrm flipV="1">
            <a:off x="4572000" y="39624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8744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1016</TotalTime>
  <Words>315</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Scheduling Appointments</vt:lpstr>
      <vt:lpstr>Appointment Slots View</vt:lpstr>
      <vt:lpstr>Scheduling Appointments </vt:lpstr>
      <vt:lpstr>Repeating Events and Creating a Link</vt:lpstr>
      <vt:lpstr>Scheduling Appointments</vt:lpstr>
      <vt:lpstr>Using Your Unique “Link”</vt:lpstr>
      <vt:lpstr>Link in Gmail Compose Screen Using the link button by the arrow below, you can re-name and insert a link into your e-mail.</vt:lpstr>
    </vt:vector>
  </TitlesOfParts>
  <Company>St. Olaf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Topics in Advising</dc:title>
  <dc:creator>stobuild</dc:creator>
  <cp:lastModifiedBy>stobuild</cp:lastModifiedBy>
  <cp:revision>24</cp:revision>
  <cp:lastPrinted>2016-07-29T15:10:44Z</cp:lastPrinted>
  <dcterms:created xsi:type="dcterms:W3CDTF">2016-06-08T22:59:29Z</dcterms:created>
  <dcterms:modified xsi:type="dcterms:W3CDTF">2016-10-12T20:33:47Z</dcterms:modified>
</cp:coreProperties>
</file>