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53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13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491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745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478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00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339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344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31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166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856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719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FC151-0F92-7D44-B1F2-5964EB56B00F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059ED-5DEF-214A-8AC1-5363DA79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51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2287"/>
            <a:ext cx="7772400" cy="1470025"/>
          </a:xfrm>
        </p:spPr>
        <p:txBody>
          <a:bodyPr/>
          <a:lstStyle/>
          <a:p>
            <a:r>
              <a:rPr lang="en-US" dirty="0" smtClean="0"/>
              <a:t>Eta Sigma Phi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Bacchanalia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18062"/>
            <a:ext cx="6400800" cy="1752600"/>
          </a:xfrm>
        </p:spPr>
        <p:txBody>
          <a:bodyPr/>
          <a:lstStyle/>
          <a:p>
            <a:r>
              <a:rPr lang="en-US" dirty="0" smtClean="0"/>
              <a:t>May</a:t>
            </a:r>
            <a:r>
              <a:rPr lang="en-US" dirty="0" smtClean="0"/>
              <a:t> 12, 2008</a:t>
            </a:r>
          </a:p>
          <a:p>
            <a:r>
              <a:rPr lang="en-US" dirty="0" smtClean="0"/>
              <a:t>Home of Steve &amp; Rhonda Reece</a:t>
            </a:r>
            <a:endParaRPr lang="en-US" dirty="0"/>
          </a:p>
        </p:txBody>
      </p:sp>
      <p:pic>
        <p:nvPicPr>
          <p:cNvPr id="4" name="Picture 3" descr="149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68700" y="539750"/>
            <a:ext cx="1844040" cy="23050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750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769009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Alaina</a:t>
            </a:r>
            <a:r>
              <a:rPr lang="en-US" sz="2800" dirty="0" smtClean="0"/>
              <a:t> </a:t>
            </a:r>
            <a:r>
              <a:rPr lang="en-US" sz="2800" dirty="0" err="1" smtClean="0"/>
              <a:t>Burkard</a:t>
            </a:r>
            <a:r>
              <a:rPr lang="en-US" sz="2800" dirty="0" smtClean="0"/>
              <a:t> is happy with her </a:t>
            </a:r>
            <a:r>
              <a:rPr lang="en-US" sz="2800" dirty="0" smtClean="0"/>
              <a:t>new look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 descr="Burk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01824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7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Karin </a:t>
            </a:r>
            <a:r>
              <a:rPr lang="en-US" sz="2800" dirty="0" err="1" smtClean="0"/>
              <a:t>Gilje</a:t>
            </a:r>
            <a:r>
              <a:rPr lang="en-US" sz="2800" dirty="0" smtClean="0"/>
              <a:t> finds herself in knots, </a:t>
            </a:r>
            <a:endParaRPr lang="en-US" sz="2800" dirty="0"/>
          </a:p>
        </p:txBody>
      </p:sp>
      <p:pic>
        <p:nvPicPr>
          <p:cNvPr id="4" name="Picture 3" descr="Brunelle.Gil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l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90" y="1210250"/>
            <a:ext cx="5824728" cy="436854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69790" y="5578796"/>
            <a:ext cx="5824728" cy="53957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then imagines a future in Physics.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64895" y="5769008"/>
            <a:ext cx="3447288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Mike Gulden cries, "I give up!"</a:t>
            </a:r>
            <a:endParaRPr lang="en-US" sz="2800" dirty="0"/>
          </a:p>
        </p:txBody>
      </p:sp>
      <p:pic>
        <p:nvPicPr>
          <p:cNvPr id="4" name="Picture 3" descr="Gul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894" y="935943"/>
            <a:ext cx="3447288" cy="459638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7" y="5532328"/>
            <a:ext cx="5824729" cy="591545"/>
          </a:xfrm>
        </p:spPr>
        <p:txBody>
          <a:bodyPr>
            <a:noAutofit/>
          </a:bodyPr>
          <a:lstStyle/>
          <a:p>
            <a:r>
              <a:rPr lang="en-US" sz="2800" dirty="0" smtClean="0"/>
              <a:t>Emily </a:t>
            </a:r>
            <a:r>
              <a:rPr lang="en-US" sz="2800" dirty="0" smtClean="0"/>
              <a:t>Holm keeps her poise.</a:t>
            </a:r>
            <a:endParaRPr lang="en-US" sz="2800" dirty="0"/>
          </a:p>
        </p:txBody>
      </p:sp>
      <p:pic>
        <p:nvPicPr>
          <p:cNvPr id="5" name="Picture 4" descr="Ho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123783" y="5769009"/>
            <a:ext cx="344728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Kevin Moore towers above Julian.</a:t>
            </a:r>
            <a:endParaRPr lang="en-US" sz="2800" dirty="0"/>
          </a:p>
        </p:txBody>
      </p:sp>
      <p:pic>
        <p:nvPicPr>
          <p:cNvPr id="4" name="Picture 3" descr="Moore.c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784" y="935944"/>
            <a:ext cx="3447288" cy="459638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7" y="5532328"/>
            <a:ext cx="5824728" cy="720386"/>
          </a:xfrm>
        </p:spPr>
        <p:txBody>
          <a:bodyPr>
            <a:noAutofit/>
          </a:bodyPr>
          <a:lstStyle/>
          <a:p>
            <a:r>
              <a:rPr lang="en-US" sz="2800" dirty="0" smtClean="0"/>
              <a:t>Kayla Rasmussen looks ahead to History. </a:t>
            </a:r>
            <a:endParaRPr lang="en-US" sz="2800" dirty="0"/>
          </a:p>
        </p:txBody>
      </p:sp>
      <p:pic>
        <p:nvPicPr>
          <p:cNvPr id="5" name="Picture 4" descr="Rasmuss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Alex </a:t>
            </a:r>
            <a:r>
              <a:rPr lang="en-US" sz="2800" dirty="0" err="1" smtClean="0"/>
              <a:t>Sprano</a:t>
            </a:r>
            <a:r>
              <a:rPr lang="en-US" sz="2800" dirty="0" smtClean="0"/>
              <a:t> tries to be brave.</a:t>
            </a:r>
            <a:endParaRPr lang="en-US" sz="2800" dirty="0"/>
          </a:p>
        </p:txBody>
      </p:sp>
      <p:pic>
        <p:nvPicPr>
          <p:cNvPr id="4" name="Picture 3" descr="Spra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Ann Stanton swerves but can't escape. </a:t>
            </a:r>
            <a:endParaRPr lang="en-US" sz="2800" dirty="0"/>
          </a:p>
        </p:txBody>
      </p:sp>
      <p:pic>
        <p:nvPicPr>
          <p:cNvPr id="5" name="Picture 4" descr="Stan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71136" y="5315335"/>
            <a:ext cx="5824728" cy="942446"/>
          </a:xfrm>
        </p:spPr>
        <p:txBody>
          <a:bodyPr>
            <a:noAutofit/>
          </a:bodyPr>
          <a:lstStyle/>
          <a:p>
            <a:r>
              <a:rPr lang="en-US" sz="2800" dirty="0" smtClean="0"/>
              <a:t>Erin </a:t>
            </a:r>
            <a:r>
              <a:rPr lang="en-US" sz="2800" dirty="0" err="1" smtClean="0"/>
              <a:t>VanBurkleo</a:t>
            </a:r>
            <a:r>
              <a:rPr lang="en-US" sz="2800" dirty="0" smtClean="0"/>
              <a:t> is mad about marimbas.</a:t>
            </a:r>
            <a:endParaRPr lang="en-US" sz="2800" dirty="0"/>
          </a:p>
        </p:txBody>
      </p:sp>
      <p:pic>
        <p:nvPicPr>
          <p:cNvPr id="4" name="Picture 3" descr="VanBurkleo.fuzz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36" y="951658"/>
            <a:ext cx="5824728" cy="436367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8" y="5402101"/>
            <a:ext cx="5824728" cy="710044"/>
          </a:xfrm>
        </p:spPr>
        <p:txBody>
          <a:bodyPr>
            <a:noAutofit/>
          </a:bodyPr>
          <a:lstStyle/>
          <a:p>
            <a:r>
              <a:rPr lang="en-US" sz="2800" dirty="0" smtClean="0"/>
              <a:t>Julian </a:t>
            </a:r>
            <a:r>
              <a:rPr lang="en-US" sz="2800" dirty="0" err="1" smtClean="0"/>
              <a:t>Brunelle</a:t>
            </a:r>
            <a:r>
              <a:rPr lang="en-US" sz="2800" dirty="0" smtClean="0"/>
              <a:t> explores the </a:t>
            </a:r>
            <a:r>
              <a:rPr lang="en-US" sz="2800" dirty="0" err="1" smtClean="0"/>
              <a:t>Reeces</a:t>
            </a:r>
            <a:r>
              <a:rPr lang="en-US" sz="2800" dirty="0" smtClean="0"/>
              <a:t>' kitchen.</a:t>
            </a:r>
            <a:endParaRPr lang="en-US" sz="2800" dirty="0"/>
          </a:p>
        </p:txBody>
      </p:sp>
      <p:pic>
        <p:nvPicPr>
          <p:cNvPr id="4" name="Picture 3" descr="antique.kitch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033554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90" y="5467812"/>
            <a:ext cx="5824728" cy="38724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Laura </a:t>
            </a:r>
            <a:r>
              <a:rPr lang="en-US" sz="2800" dirty="0" err="1" smtClean="0"/>
              <a:t>Whallon</a:t>
            </a:r>
            <a:r>
              <a:rPr lang="en-US" sz="2800" dirty="0" smtClean="0"/>
              <a:t> nearly ends </a:t>
            </a:r>
            <a:r>
              <a:rPr lang="en-US" sz="2800" dirty="0" smtClean="0"/>
              <a:t>the alphabet.</a:t>
            </a:r>
            <a:endParaRPr lang="en-US" sz="2800" dirty="0"/>
          </a:p>
        </p:txBody>
      </p:sp>
      <p:pic>
        <p:nvPicPr>
          <p:cNvPr id="5" name="Picture 4" descr="Whall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9" y="1104136"/>
            <a:ext cx="5824728" cy="436367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"This is fun!" exclaims Anna Johnson.</a:t>
            </a:r>
            <a:endParaRPr lang="en-US" sz="2800" dirty="0"/>
          </a:p>
        </p:txBody>
      </p:sp>
      <p:pic>
        <p:nvPicPr>
          <p:cNvPr id="4" name="Picture 3" descr="John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8652"/>
            <a:ext cx="5824728" cy="436367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8" y="5532327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Prof. Groton congratulates Thomas </a:t>
            </a:r>
            <a:r>
              <a:rPr lang="en-US" sz="2800" dirty="0" err="1" smtClean="0"/>
              <a:t>Halvorsen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5" name="Picture 4" descr="Halvorsen.sh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8" y="962418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7" y="5769009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Hilary </a:t>
            </a:r>
            <a:r>
              <a:rPr lang="en-US" sz="2800" dirty="0" err="1" smtClean="0"/>
              <a:t>Bouxsein</a:t>
            </a:r>
            <a:r>
              <a:rPr lang="en-US" sz="2800" dirty="0" smtClean="0"/>
              <a:t> waits patiently for her prize. </a:t>
            </a:r>
            <a:endParaRPr lang="en-US" sz="2800" dirty="0"/>
          </a:p>
        </p:txBody>
      </p:sp>
      <p:pic>
        <p:nvPicPr>
          <p:cNvPr id="4" name="Picture 3" descr="Bouxs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Prof. </a:t>
            </a:r>
            <a:r>
              <a:rPr lang="en-US" sz="2800" dirty="0" err="1" smtClean="0"/>
              <a:t>Brunelle's</a:t>
            </a:r>
            <a:r>
              <a:rPr lang="en-US" sz="2800" dirty="0" smtClean="0"/>
              <a:t> farewell songs for Profs. McCarter </a:t>
            </a:r>
            <a:br>
              <a:rPr lang="en-US" sz="2800" dirty="0" smtClean="0"/>
            </a:br>
            <a:r>
              <a:rPr lang="en-US" sz="2800" dirty="0" smtClean="0"/>
              <a:t>and Gustafson are crowd-pleasers. </a:t>
            </a:r>
            <a:endParaRPr lang="en-US" sz="2800" dirty="0"/>
          </a:p>
        </p:txBody>
      </p:sp>
      <p:pic>
        <p:nvPicPr>
          <p:cNvPr id="5" name="Picture 4" descr="s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793856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helps to have a professional director. </a:t>
            </a:r>
            <a:endParaRPr lang="en-US" sz="2800" dirty="0"/>
          </a:p>
        </p:txBody>
      </p:sp>
      <p:pic>
        <p:nvPicPr>
          <p:cNvPr id="4" name="Picture 3" descr="brunelle.direc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6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could be inside those packages? </a:t>
            </a:r>
            <a:endParaRPr lang="en-US" sz="2800" dirty="0"/>
          </a:p>
        </p:txBody>
      </p:sp>
      <p:pic>
        <p:nvPicPr>
          <p:cNvPr id="5" name="Picture 4" descr="umbrel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6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St. Olaf umbrellas, of course!</a:t>
            </a:r>
            <a:endParaRPr lang="en-US" sz="2800" dirty="0"/>
          </a:p>
        </p:txBody>
      </p:sp>
      <p:pic>
        <p:nvPicPr>
          <p:cNvPr id="4" name="Picture 3" descr="umbre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6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Next year's officers are elected fast, </a:t>
            </a:r>
            <a:endParaRPr lang="en-US" sz="2800" dirty="0"/>
          </a:p>
        </p:txBody>
      </p:sp>
      <p:pic>
        <p:nvPicPr>
          <p:cNvPr id="5" name="Picture 4" descr="election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6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leaving time for hot-fudge sundaes!</a:t>
            </a:r>
            <a:endParaRPr lang="en-US" sz="2800" dirty="0"/>
          </a:p>
        </p:txBody>
      </p:sp>
      <p:pic>
        <p:nvPicPr>
          <p:cNvPr id="4" name="Picture 3" descr="election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Deep discussion begins... </a:t>
            </a:r>
            <a:endParaRPr lang="en-US" sz="2800" dirty="0"/>
          </a:p>
        </p:txBody>
      </p:sp>
      <p:pic>
        <p:nvPicPr>
          <p:cNvPr id="5" name="Picture 4" descr="Rasmussen.Larrow.O'Kee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Kevin Moore reclines and takes it all in. </a:t>
            </a:r>
            <a:endParaRPr lang="en-US" sz="2800" dirty="0"/>
          </a:p>
        </p:txBody>
      </p:sp>
      <p:pic>
        <p:nvPicPr>
          <p:cNvPr id="5" name="Picture 4" descr="Mo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and continues over lasagna.</a:t>
            </a:r>
            <a:endParaRPr lang="en-US" sz="2800" dirty="0"/>
          </a:p>
        </p:txBody>
      </p:sp>
      <p:pic>
        <p:nvPicPr>
          <p:cNvPr id="4" name="Picture 3" descr="AnnaJohnson.Easler.Stanton.She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6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It's more casual on </a:t>
            </a:r>
            <a:r>
              <a:rPr lang="en-US" sz="2800" dirty="0" smtClean="0"/>
              <a:t>the porch.</a:t>
            </a:r>
            <a:endParaRPr lang="en-US" sz="2800" dirty="0"/>
          </a:p>
        </p:txBody>
      </p:sp>
      <p:pic>
        <p:nvPicPr>
          <p:cNvPr id="4" name="Picture 3" descr="po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49175" y="5452323"/>
            <a:ext cx="3538728" cy="845491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“Which </a:t>
            </a:r>
            <a:r>
              <a:rPr lang="en-US" sz="2800" dirty="0" smtClean="0"/>
              <a:t>is which</a:t>
            </a:r>
            <a:r>
              <a:rPr lang="en-US" sz="2800" dirty="0" smtClean="0"/>
              <a:t>?” </a:t>
            </a:r>
            <a:r>
              <a:rPr lang="en-US" sz="2800" dirty="0" smtClean="0"/>
              <a:t>asks Prof. McCarter.</a:t>
            </a:r>
            <a:endParaRPr lang="en-US" sz="2800" dirty="0"/>
          </a:p>
        </p:txBody>
      </p:sp>
      <p:pic>
        <p:nvPicPr>
          <p:cNvPr id="5" name="Picture 4" descr="co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175" y="855939"/>
            <a:ext cx="3447288" cy="459638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7" y="5819815"/>
            <a:ext cx="5824729" cy="499923"/>
          </a:xfrm>
        </p:spPr>
        <p:txBody>
          <a:bodyPr>
            <a:noAutofit/>
          </a:bodyPr>
          <a:lstStyle/>
          <a:p>
            <a:r>
              <a:rPr lang="en-US" sz="2800" dirty="0" smtClean="0"/>
              <a:t>Julian gets attached to Prof. May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 descr="Julian on a c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214588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exactly is this going to work?</a:t>
            </a:r>
            <a:endParaRPr lang="en-US" sz="2800" dirty="0"/>
          </a:p>
        </p:txBody>
      </p:sp>
      <p:pic>
        <p:nvPicPr>
          <p:cNvPr id="5" name="Picture 4" descr="Alexa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69786" y="5532328"/>
            <a:ext cx="5824729" cy="473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Steve Alexander is still dubious.</a:t>
            </a:r>
            <a:endParaRPr lang="en-US" sz="2800" dirty="0"/>
          </a:p>
        </p:txBody>
      </p:sp>
      <p:pic>
        <p:nvPicPr>
          <p:cNvPr id="4" name="Picture 3" descr="Alexand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87" y="1163782"/>
            <a:ext cx="5824728" cy="4368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24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245</Words>
  <Application>Microsoft Macintosh PowerPoint</Application>
  <PresentationFormat>On-screen Show (4:3)</PresentationFormat>
  <Paragraphs>32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Eta Sigma Phi  Bacchanalia</vt:lpstr>
      <vt:lpstr>Julian Brunelle explores the Reeces' kitchen.</vt:lpstr>
      <vt:lpstr>Deep discussion begins... </vt:lpstr>
      <vt:lpstr>and continues over lasagna.</vt:lpstr>
      <vt:lpstr>It's more casual on the porch.</vt:lpstr>
      <vt:lpstr>“Which is which?” asks Prof. McCarter.</vt:lpstr>
      <vt:lpstr>Julian gets attached to Prof. May </vt:lpstr>
      <vt:lpstr>How exactly is this going to work?</vt:lpstr>
      <vt:lpstr>Steve Alexander is still dubious.</vt:lpstr>
      <vt:lpstr>Alaina Burkard is happy with her new look.</vt:lpstr>
      <vt:lpstr>Karin Gilje finds herself in knots, </vt:lpstr>
      <vt:lpstr>then imagines a future in Physics.</vt:lpstr>
      <vt:lpstr>Mike Gulden cries, "I give up!"</vt:lpstr>
      <vt:lpstr>Emily Holm keeps her poise.</vt:lpstr>
      <vt:lpstr>Kevin Moore towers above Julian.</vt:lpstr>
      <vt:lpstr>Kayla Rasmussen looks ahead to History. </vt:lpstr>
      <vt:lpstr>Alex Sprano tries to be brave.</vt:lpstr>
      <vt:lpstr>Ann Stanton swerves but can't escape. </vt:lpstr>
      <vt:lpstr>Erin VanBurkleo is mad about marimbas.</vt:lpstr>
      <vt:lpstr>  Laura Whallon nearly ends the alphabet.</vt:lpstr>
      <vt:lpstr>"This is fun!" exclaims Anna Johnson.</vt:lpstr>
      <vt:lpstr>Prof. Groton congratulates Thomas Halvorsen. </vt:lpstr>
      <vt:lpstr>Hilary Bouxsein waits patiently for her prize. </vt:lpstr>
      <vt:lpstr>Prof. Brunelle's farewell songs for Profs. McCarter  and Gustafson are crowd-pleasers. </vt:lpstr>
      <vt:lpstr>It helps to have a professional director. </vt:lpstr>
      <vt:lpstr>What could be inside those packages? </vt:lpstr>
      <vt:lpstr>St. Olaf umbrellas, of course!</vt:lpstr>
      <vt:lpstr>Next year's officers are elected fast, </vt:lpstr>
      <vt:lpstr>leaving time for hot-fudge sundaes!</vt:lpstr>
      <vt:lpstr>Kevin Moore reclines and takes it all in. </vt:lpstr>
    </vt:vector>
  </TitlesOfParts>
  <Company>St. Olaf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Sigma Phi Bacchanalia</dc:title>
  <dc:creator>Emily M Sandquist</dc:creator>
  <cp:lastModifiedBy>Information and Instructional Technologies</cp:lastModifiedBy>
  <cp:revision>47</cp:revision>
  <dcterms:created xsi:type="dcterms:W3CDTF">2012-07-25T22:55:40Z</dcterms:created>
  <dcterms:modified xsi:type="dcterms:W3CDTF">2012-07-25T23:52:16Z</dcterms:modified>
</cp:coreProperties>
</file>