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59" r:id="rId5"/>
    <p:sldId id="260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3881-8E7C-4F4C-A60A-B091E4620C73}" type="datetimeFigureOut">
              <a:rPr lang="en-US" smtClean="0"/>
              <a:pPr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7772400" cy="1466851"/>
          </a:xfrm>
        </p:spPr>
        <p:txBody>
          <a:bodyPr/>
          <a:lstStyle/>
          <a:p>
            <a:r>
              <a:rPr lang="en-US" dirty="0" smtClean="0"/>
              <a:t>Eta Sigma Phi </a:t>
            </a:r>
            <a:br>
              <a:rPr lang="en-US" dirty="0" smtClean="0"/>
            </a:br>
            <a:r>
              <a:rPr lang="en-US" dirty="0" smtClean="0"/>
              <a:t>Bacchanalia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17, 2014 </a:t>
            </a:r>
          </a:p>
          <a:p>
            <a:r>
              <a:rPr lang="en-US" dirty="0" smtClean="0"/>
              <a:t>Home of Jim &amp; Donna May</a:t>
            </a:r>
            <a:endParaRPr lang="en-US" dirty="0"/>
          </a:p>
        </p:txBody>
      </p:sp>
      <p:pic>
        <p:nvPicPr>
          <p:cNvPr id="4" name="Picture 3" descr="149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5800"/>
            <a:ext cx="184404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chanalia 2014 Shed 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1440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chanalia 2014 Thalia 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6680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chanalia 2014 Porch 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9060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1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chanalia 2014 Kitchen 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9060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1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chanalia 2014 Group 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67228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3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chanalia 2014 C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800" y="533401"/>
            <a:ext cx="7772788" cy="58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</Words>
  <Application>Microsoft Macintosh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Eta Sigma Phi  Bacchanalia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Olaf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Bacchanalia Photos</dc:title>
  <dc:creator>Anne H. Groton</dc:creator>
  <cp:lastModifiedBy>Anne H. Groton</cp:lastModifiedBy>
  <cp:revision>11</cp:revision>
  <dcterms:created xsi:type="dcterms:W3CDTF">2013-05-12T19:39:57Z</dcterms:created>
  <dcterms:modified xsi:type="dcterms:W3CDTF">2014-05-26T23:02:51Z</dcterms:modified>
</cp:coreProperties>
</file>