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  <Default Extension="gif" ContentType="image/gif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72" r:id="rId1"/>
  </p:sldMasterIdLst>
  <p:sldIdLst>
    <p:sldId id="256" r:id="rId2"/>
    <p:sldId id="260" r:id="rId3"/>
    <p:sldId id="261" r:id="rId4"/>
    <p:sldId id="257" r:id="rId5"/>
    <p:sldId id="262" r:id="rId6"/>
    <p:sldId id="259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3942" autoAdjust="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0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10" Type="http://schemas.openxmlformats.org/officeDocument/2006/relationships/presProps" Target="presProps.xml"/><Relationship Id="rId5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printerSettings" Target="printerSettings/printerSettings1.bin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B690D-C8D3-A946-9F2E-0CE3A5FE6397}" type="datetimeFigureOut">
              <a:rPr lang="en-US" smtClean="0"/>
              <a:pPr/>
              <a:t>7/27/12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34EDC-B337-B344-A725-F0200E5F9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12722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B690D-C8D3-A946-9F2E-0CE3A5FE6397}" type="datetimeFigureOut">
              <a:rPr lang="en-US" smtClean="0"/>
              <a:pPr/>
              <a:t>7/27/12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34EDC-B337-B344-A725-F0200E5F9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98376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B690D-C8D3-A946-9F2E-0CE3A5FE6397}" type="datetimeFigureOut">
              <a:rPr lang="en-US" smtClean="0"/>
              <a:pPr/>
              <a:t>7/27/12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34EDC-B337-B344-A725-F0200E5F9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16339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B690D-C8D3-A946-9F2E-0CE3A5FE6397}" type="datetimeFigureOut">
              <a:rPr lang="en-US" smtClean="0"/>
              <a:pPr/>
              <a:t>7/27/12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34EDC-B337-B344-A725-F0200E5F9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27473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B690D-C8D3-A946-9F2E-0CE3A5FE6397}" type="datetimeFigureOut">
              <a:rPr lang="en-US" smtClean="0"/>
              <a:pPr/>
              <a:t>7/27/12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34EDC-B337-B344-A725-F0200E5F9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87188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B690D-C8D3-A946-9F2E-0CE3A5FE6397}" type="datetimeFigureOut">
              <a:rPr lang="en-US" smtClean="0"/>
              <a:pPr/>
              <a:t>7/27/12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34EDC-B337-B344-A725-F0200E5F9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2643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B690D-C8D3-A946-9F2E-0CE3A5FE6397}" type="datetimeFigureOut">
              <a:rPr lang="en-US" smtClean="0"/>
              <a:pPr/>
              <a:t>7/27/12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34EDC-B337-B344-A725-F0200E5F9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37064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B690D-C8D3-A946-9F2E-0CE3A5FE6397}" type="datetimeFigureOut">
              <a:rPr lang="en-US" smtClean="0"/>
              <a:pPr/>
              <a:t>7/27/12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34EDC-B337-B344-A725-F0200E5F9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10441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B690D-C8D3-A946-9F2E-0CE3A5FE6397}" type="datetimeFigureOut">
              <a:rPr lang="en-US" smtClean="0"/>
              <a:pPr/>
              <a:t>7/27/12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34EDC-B337-B344-A725-F0200E5F9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34164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B690D-C8D3-A946-9F2E-0CE3A5FE6397}" type="datetimeFigureOut">
              <a:rPr lang="en-US" smtClean="0"/>
              <a:pPr/>
              <a:t>7/27/12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34EDC-B337-B344-A725-F0200E5F9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17391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B690D-C8D3-A946-9F2E-0CE3A5FE6397}" type="datetimeFigureOut">
              <a:rPr lang="en-US" smtClean="0"/>
              <a:pPr/>
              <a:t>7/27/12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34EDC-B337-B344-A725-F0200E5F9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48599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B690D-C8D3-A946-9F2E-0CE3A5FE6397}" type="datetimeFigureOut">
              <a:rPr lang="en-US" smtClean="0"/>
              <a:pPr/>
              <a:t>7/27/12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34EDC-B337-B344-A725-F0200E5F9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69521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3237"/>
            <a:ext cx="7772400" cy="1470025"/>
          </a:xfrm>
        </p:spPr>
        <p:txBody>
          <a:bodyPr/>
          <a:lstStyle/>
          <a:p>
            <a:r>
              <a:rPr lang="en-US" dirty="0" smtClean="0"/>
              <a:t>Eta Sigma Phi Initiation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599" y="4762500"/>
            <a:ext cx="6687127" cy="1160318"/>
          </a:xfrm>
        </p:spPr>
        <p:txBody>
          <a:bodyPr/>
          <a:lstStyle/>
          <a:p>
            <a:r>
              <a:rPr lang="en-US" dirty="0" smtClean="0"/>
              <a:t>March 14, 2011</a:t>
            </a:r>
            <a:br>
              <a:rPr lang="en-US" dirty="0" smtClean="0"/>
            </a:br>
            <a:r>
              <a:rPr lang="en-US" dirty="0" smtClean="0"/>
              <a:t>Heritage Room, </a:t>
            </a:r>
            <a:r>
              <a:rPr lang="en-US" dirty="0" err="1" smtClean="0"/>
              <a:t>Buntrock</a:t>
            </a:r>
            <a:r>
              <a:rPr lang="en-US" dirty="0" smtClean="0"/>
              <a:t> Commons</a:t>
            </a:r>
            <a:endParaRPr lang="en-US" dirty="0"/>
          </a:p>
        </p:txBody>
      </p:sp>
      <p:pic>
        <p:nvPicPr>
          <p:cNvPr id="4" name="Picture 3" descr="149_logo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3568700" y="539750"/>
            <a:ext cx="1844040" cy="230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78768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nit2011Group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8187" r="-18187"/>
          <a:stretch>
            <a:fillRect/>
          </a:stretch>
        </p:blipFill>
        <p:spPr>
          <a:xfrm>
            <a:off x="734291" y="1177553"/>
            <a:ext cx="8229600" cy="4525963"/>
          </a:xfrm>
        </p:spPr>
      </p:pic>
      <p:sp>
        <p:nvSpPr>
          <p:cNvPr id="5" name="TextBox 4"/>
          <p:cNvSpPr txBox="1"/>
          <p:nvPr/>
        </p:nvSpPr>
        <p:spPr>
          <a:xfrm>
            <a:off x="1835727" y="5703516"/>
            <a:ext cx="5980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libri"/>
              </a:rPr>
              <a:t>Initiates wait nervously in their seats.</a:t>
            </a:r>
            <a:endParaRPr lang="en-US" dirty="0">
              <a:latin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nit2011Script.jpg"/>
          <p:cNvPicPr>
            <a:picLocks noGrp="1" noChangeAspect="1"/>
          </p:cNvPicPr>
          <p:nvPr>
            <p:ph idx="1"/>
          </p:nvPr>
        </p:nvPicPr>
        <p:blipFill>
          <a:blip r:embed="rId2"/>
          <a:srcRect l="-35461" r="-35461"/>
          <a:stretch>
            <a:fillRect/>
          </a:stretch>
        </p:blipFill>
        <p:spPr>
          <a:xfrm>
            <a:off x="676564" y="1246764"/>
            <a:ext cx="8229600" cy="4525963"/>
          </a:xfrm>
        </p:spPr>
      </p:pic>
      <p:sp>
        <p:nvSpPr>
          <p:cNvPr id="5" name="TextBox 4"/>
          <p:cNvSpPr txBox="1"/>
          <p:nvPr/>
        </p:nvSpPr>
        <p:spPr>
          <a:xfrm>
            <a:off x="2424544" y="5772727"/>
            <a:ext cx="4687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Officers read the ritual with gravity.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nit2011ceremony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8187" r="-18187"/>
          <a:stretch>
            <a:fillRect/>
          </a:stretch>
        </p:blipFill>
        <p:spPr>
          <a:xfrm>
            <a:off x="653764" y="1094765"/>
            <a:ext cx="8229600" cy="4525963"/>
          </a:xfrm>
        </p:spPr>
      </p:pic>
      <p:sp>
        <p:nvSpPr>
          <p:cNvPr id="5" name="TextBox 4"/>
          <p:cNvSpPr txBox="1"/>
          <p:nvPr/>
        </p:nvSpPr>
        <p:spPr>
          <a:xfrm>
            <a:off x="1693474" y="5647717"/>
            <a:ext cx="6002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Initiates come forward to sign the roll book.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nit2011signing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8187" r="-18187"/>
          <a:stretch>
            <a:fillRect/>
          </a:stretch>
        </p:blipFill>
        <p:spPr>
          <a:xfrm>
            <a:off x="457200" y="1202895"/>
            <a:ext cx="8229600" cy="4525963"/>
          </a:xfrm>
        </p:spPr>
      </p:pic>
      <p:sp>
        <p:nvSpPr>
          <p:cNvPr id="5" name="TextBox 4"/>
          <p:cNvSpPr txBox="1"/>
          <p:nvPr/>
        </p:nvSpPr>
        <p:spPr>
          <a:xfrm>
            <a:off x="1542270" y="5728858"/>
            <a:ext cx="5912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Kneeling is strictly optional.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nit2011CV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8187" r="-18187"/>
          <a:stretch>
            <a:fillRect/>
          </a:stretch>
        </p:blipFill>
        <p:spPr>
          <a:xfrm>
            <a:off x="699125" y="1011489"/>
            <a:ext cx="8229600" cy="4525963"/>
          </a:xfrm>
        </p:spPr>
      </p:pic>
      <p:sp>
        <p:nvSpPr>
          <p:cNvPr id="5" name="TextBox 4"/>
          <p:cNvSpPr txBox="1"/>
          <p:nvPr/>
        </p:nvSpPr>
        <p:spPr>
          <a:xfrm rot="10800000" flipV="1">
            <a:off x="1859795" y="5537454"/>
            <a:ext cx="5896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Prof. </a:t>
            </a:r>
            <a:r>
              <a:rPr lang="en-US" dirty="0" err="1" smtClean="0"/>
              <a:t>Caldesi-Valeri</a:t>
            </a:r>
            <a:r>
              <a:rPr lang="en-US" dirty="0" smtClean="0"/>
              <a:t> shows how it's done in Italy.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nit2011Simione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8187" r="-18187"/>
          <a:stretch>
            <a:fillRect/>
          </a:stretch>
        </p:blipFill>
        <p:spPr>
          <a:xfrm>
            <a:off x="457200" y="821678"/>
            <a:ext cx="8229600" cy="4525963"/>
          </a:xfrm>
        </p:spPr>
      </p:pic>
      <p:sp>
        <p:nvSpPr>
          <p:cNvPr id="5" name="TextBox 4"/>
          <p:cNvSpPr txBox="1"/>
          <p:nvPr/>
        </p:nvSpPr>
        <p:spPr>
          <a:xfrm>
            <a:off x="1496909" y="5608858"/>
            <a:ext cx="62144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Stephanie </a:t>
            </a:r>
            <a:r>
              <a:rPr lang="en-US" dirty="0" err="1" smtClean="0"/>
              <a:t>Simione</a:t>
            </a:r>
            <a:r>
              <a:rPr lang="en-US" dirty="0" smtClean="0"/>
              <a:t> '92 reads the voice of </a:t>
            </a:r>
            <a:r>
              <a:rPr lang="en-US" dirty="0" smtClean="0"/>
              <a:t>Vergil</a:t>
            </a:r>
          </a:p>
          <a:p>
            <a:pPr algn="ctr"/>
            <a:r>
              <a:rPr lang="en-US" dirty="0" smtClean="0"/>
              <a:t> </a:t>
            </a:r>
            <a:r>
              <a:rPr lang="en-US" dirty="0" smtClean="0"/>
              <a:t>as the shadows fall.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</TotalTime>
  <Words>69</Words>
  <Application>Microsoft Macintosh PowerPoint</Application>
  <PresentationFormat>On-screen Show (4:3)</PresentationFormat>
  <Paragraphs>9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Eta Sigma Phi Initiation</vt:lpstr>
      <vt:lpstr>Slide 2</vt:lpstr>
      <vt:lpstr>Slide 3</vt:lpstr>
      <vt:lpstr>Slide 4</vt:lpstr>
      <vt:lpstr>Slide 5</vt:lpstr>
      <vt:lpstr>Slide 6</vt:lpstr>
      <vt:lpstr>Slide 7</vt:lpstr>
    </vt:vector>
  </TitlesOfParts>
  <Company>St. Olaf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Eta Sigma Phi Initiation</dc:title>
  <dc:creator>Emily M Sandquist</dc:creator>
  <cp:lastModifiedBy>Information and Instructional Technologies</cp:lastModifiedBy>
  <cp:revision>8</cp:revision>
  <dcterms:created xsi:type="dcterms:W3CDTF">2012-07-27T21:54:20Z</dcterms:created>
  <dcterms:modified xsi:type="dcterms:W3CDTF">2012-07-27T22:10:41Z</dcterms:modified>
</cp:coreProperties>
</file>