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9" r:id="rId4"/>
    <p:sldId id="295" r:id="rId5"/>
    <p:sldId id="283" r:id="rId6"/>
    <p:sldId id="284" r:id="rId7"/>
    <p:sldId id="285" r:id="rId8"/>
    <p:sldId id="297" r:id="rId9"/>
    <p:sldId id="286" r:id="rId10"/>
    <p:sldId id="288" r:id="rId11"/>
    <p:sldId id="292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5" autoAdjust="0"/>
    <p:restoredTop sz="90996" autoAdjust="0"/>
  </p:normalViewPr>
  <p:slideViewPr>
    <p:cSldViewPr>
      <p:cViewPr varScale="1">
        <p:scale>
          <a:sx n="118" d="100"/>
          <a:sy n="11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8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0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1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0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9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7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0F5C5DE5-F02F-4218-B29E-BD3C4F2F4293}" type="datetimeFigureOut">
              <a:rPr lang="en-US" smtClean="0"/>
              <a:pPr/>
              <a:t>9/14/13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1DE67CE-A701-4D4C-BC2F-C1F276E99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098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/>
              </a:rPr>
              <a:t>Photos from the Eighth </a:t>
            </a:r>
          </a:p>
          <a:p>
            <a:pPr algn="ctr"/>
            <a:r>
              <a:rPr lang="en-US" b="1" dirty="0" smtClean="0">
                <a:latin typeface="Arial"/>
              </a:rPr>
              <a:t>Annual Softball Game</a:t>
            </a:r>
          </a:p>
          <a:p>
            <a:pPr algn="ctr"/>
            <a:r>
              <a:rPr lang="en-US" b="1" dirty="0" smtClean="0">
                <a:latin typeface="Arial"/>
              </a:rPr>
              <a:t>Greek </a:t>
            </a:r>
            <a:r>
              <a:rPr lang="en-US" b="1" dirty="0" smtClean="0">
                <a:latin typeface="Arial"/>
              </a:rPr>
              <a:t>Students vs. </a:t>
            </a:r>
            <a:r>
              <a:rPr lang="en-US" b="1" smtClean="0">
                <a:latin typeface="Arial"/>
              </a:rPr>
              <a:t>Latin Students</a:t>
            </a:r>
            <a:endParaRPr lang="en-US" b="1" dirty="0" smtClean="0">
              <a:latin typeface="Arial"/>
            </a:endParaRPr>
          </a:p>
          <a:p>
            <a:pPr algn="ctr"/>
            <a:endParaRPr lang="en-US" dirty="0" smtClean="0">
              <a:latin typeface="Arial"/>
            </a:endParaRPr>
          </a:p>
          <a:p>
            <a:pPr algn="ctr"/>
            <a:r>
              <a:rPr lang="en-US" dirty="0" smtClean="0">
                <a:latin typeface="Arial"/>
              </a:rPr>
              <a:t>September 14, 2013</a:t>
            </a:r>
          </a:p>
          <a:p>
            <a:pPr algn="ctr"/>
            <a:r>
              <a:rPr lang="en-US" dirty="0" smtClean="0">
                <a:latin typeface="Arial"/>
              </a:rPr>
              <a:t>Mabel Shirley Field, St. Olaf College</a:t>
            </a:r>
            <a:endParaRPr lang="en-US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3965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r="3179"/>
          <a:stretch>
            <a:fillRect/>
          </a:stretch>
        </p:blipFill>
        <p:spPr>
          <a:xfrm>
            <a:off x="5334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567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PIM11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5667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2995"/>
          <a:stretch>
            <a:fillRect/>
          </a:stretch>
        </p:blipFill>
        <p:spPr>
          <a:xfrm>
            <a:off x="5334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308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9620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81000" y="1371600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3759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7043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7483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PIM11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419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464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PIM118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b="9562"/>
          <a:stretch>
            <a:fillRect/>
          </a:stretch>
        </p:blipFill>
        <p:spPr>
          <a:xfrm>
            <a:off x="457200" y="1447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891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</Words>
  <Application>Microsoft Macintosh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stobuild</dc:creator>
  <cp:lastModifiedBy>Anne H. Groton</cp:lastModifiedBy>
  <cp:revision>14</cp:revision>
  <dcterms:created xsi:type="dcterms:W3CDTF">2012-09-18T18:03:40Z</dcterms:created>
  <dcterms:modified xsi:type="dcterms:W3CDTF">2013-09-14T22:54:01Z</dcterms:modified>
</cp:coreProperties>
</file>