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301" r:id="rId3"/>
    <p:sldId id="291" r:id="rId4"/>
    <p:sldId id="271" r:id="rId5"/>
    <p:sldId id="304" r:id="rId6"/>
    <p:sldId id="313" r:id="rId7"/>
    <p:sldId id="293" r:id="rId8"/>
    <p:sldId id="306" r:id="rId9"/>
    <p:sldId id="307" r:id="rId10"/>
    <p:sldId id="309" r:id="rId11"/>
    <p:sldId id="308" r:id="rId12"/>
    <p:sldId id="310" r:id="rId13"/>
    <p:sldId id="311" r:id="rId14"/>
    <p:sldId id="305" r:id="rId15"/>
    <p:sldId id="303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1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9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5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0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4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0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9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8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2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D40B0-EABA-B447-9C1F-AECC21572B8C}" type="datetimeFigureOut">
              <a:rPr lang="en-US" smtClean="0"/>
              <a:t>11/6/16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F9FF5-E1EF-D646-A4D3-935763EFF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905" y="4951766"/>
            <a:ext cx="5486369" cy="14224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/>
                <a:cs typeface="Arial"/>
              </a:rPr>
              <a:t>Photos from the 11</a:t>
            </a:r>
            <a:r>
              <a:rPr lang="en-US" sz="1800" baseline="30000" dirty="0" smtClean="0">
                <a:latin typeface="Arial"/>
                <a:cs typeface="Arial"/>
              </a:rPr>
              <a:t>th</a:t>
            </a:r>
            <a:r>
              <a:rPr lang="en-US" sz="1800" dirty="0" smtClean="0">
                <a:latin typeface="Arial"/>
                <a:cs typeface="Arial"/>
              </a:rPr>
              <a:t> Annual St. Olaf Olympics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/>
                <a:cs typeface="Arial"/>
              </a:rPr>
              <a:t>November 4, 2016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/>
                <a:cs typeface="Arial"/>
              </a:rPr>
              <a:t>(co-sponsored by the Society for Ancient History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Arial"/>
                <a:cs typeface="Arial"/>
              </a:rPr>
              <a:t>and the Delta Chi chapter of Eta Sigma Phi)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" name="Picture 4" descr="IMG_2545 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77517" y="1751366"/>
            <a:ext cx="3657600" cy="2743200"/>
          </a:xfrm>
          <a:prstGeom prst="rect">
            <a:avLst/>
          </a:prstGeom>
        </p:spPr>
      </p:pic>
      <p:pic>
        <p:nvPicPr>
          <p:cNvPr id="6" name="Picture 5" descr="IMG_2546 cop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1790" y="1751366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3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5257976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Stylish Suits of Armor in 3-D</a:t>
            </a:r>
            <a:endParaRPr lang="en-US" dirty="0"/>
          </a:p>
        </p:txBody>
      </p:sp>
      <p:pic>
        <p:nvPicPr>
          <p:cNvPr id="4" name="Picture 3" descr="IMG_2530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2032000"/>
            <a:ext cx="8128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6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1" y="6299892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Hoplites Ready To Rumble</a:t>
            </a:r>
            <a:endParaRPr lang="en-US" dirty="0"/>
          </a:p>
        </p:txBody>
      </p:sp>
      <p:pic>
        <p:nvPicPr>
          <p:cNvPr id="2" name="Picture 1" descr="IMG_2532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1" y="259617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8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0" y="6381750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Classicists Tugging to the Left</a:t>
            </a:r>
            <a:endParaRPr lang="en-US" dirty="0"/>
          </a:p>
        </p:txBody>
      </p:sp>
      <p:pic>
        <p:nvPicPr>
          <p:cNvPr id="4" name="Picture 3" descr="IMG_2535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28575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6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1" y="6299892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Ancient Historians Tugging to the Right </a:t>
            </a:r>
            <a:endParaRPr lang="en-US" dirty="0"/>
          </a:p>
        </p:txBody>
      </p:sp>
      <p:pic>
        <p:nvPicPr>
          <p:cNvPr id="2" name="Picture 1" descr="IMG_2536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1" y="203892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8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1" y="6319113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Happy at the Hellespont (the classicists won!)</a:t>
            </a:r>
            <a:endParaRPr lang="en-US" dirty="0"/>
          </a:p>
        </p:txBody>
      </p:sp>
      <p:pic>
        <p:nvPicPr>
          <p:cNvPr id="5" name="Picture 4" descr="IMG_2543Olympics11.4.16clear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223113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1" y="6319113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 Happier at the Hellespont (there’s always next year!}</a:t>
            </a:r>
            <a:endParaRPr lang="en-US" dirty="0"/>
          </a:p>
        </p:txBody>
      </p:sp>
      <p:pic>
        <p:nvPicPr>
          <p:cNvPr id="4" name="Picture 3" descr="IMG_2541Olympics11.4.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223113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5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1" y="631911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To Eat </a:t>
            </a:r>
            <a:r>
              <a:rPr lang="en-US" dirty="0" err="1" smtClean="0"/>
              <a:t>Spanikopita</a:t>
            </a:r>
            <a:r>
              <a:rPr lang="en-US" dirty="0" smtClean="0"/>
              <a:t> and </a:t>
            </a:r>
            <a:r>
              <a:rPr lang="en-US" dirty="0" err="1" smtClean="0"/>
              <a:t>Tiropita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" name="Picture 1" descr="IMG_254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98511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1" y="6292749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Prose Declamation Contest (</a:t>
            </a:r>
            <a:r>
              <a:rPr lang="en-US" dirty="0" err="1" smtClean="0"/>
              <a:t>Lysias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 descr="IMG_249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96749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7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8000" y="6278778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Poetry Declamation Contest (Catullus)</a:t>
            </a:r>
            <a:endParaRPr lang="en-US" dirty="0"/>
          </a:p>
        </p:txBody>
      </p:sp>
      <p:pic>
        <p:nvPicPr>
          <p:cNvPr id="3" name="Picture 2" descr="IMG_249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18277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8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99" y="6300253"/>
            <a:ext cx="457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Bona Fide Discus Throw</a:t>
            </a:r>
            <a:endParaRPr lang="en-US" dirty="0"/>
          </a:p>
        </p:txBody>
      </p:sp>
      <p:pic>
        <p:nvPicPr>
          <p:cNvPr id="4" name="Picture 3" descr="IMG_250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24000" y="96625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1" y="6299892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Javelin </a:t>
            </a:r>
            <a:r>
              <a:rPr lang="en-US" dirty="0" smtClean="0"/>
              <a:t>Throw — “</a:t>
            </a:r>
            <a:r>
              <a:rPr lang="en-US" dirty="0"/>
              <a:t>white shoe” </a:t>
            </a:r>
            <a:r>
              <a:rPr lang="en-US" dirty="0" smtClean="0"/>
              <a:t>division </a:t>
            </a:r>
            <a:endParaRPr lang="en-US" dirty="0"/>
          </a:p>
        </p:txBody>
      </p:sp>
      <p:pic>
        <p:nvPicPr>
          <p:cNvPr id="2" name="Picture 1" descr="IMG_2512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203892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1" y="6345035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Javelin </a:t>
            </a:r>
            <a:r>
              <a:rPr lang="en-US" dirty="0" smtClean="0"/>
              <a:t>Throw — “</a:t>
            </a:r>
            <a:r>
              <a:rPr lang="en-US" dirty="0"/>
              <a:t>green shoe” </a:t>
            </a:r>
            <a:r>
              <a:rPr lang="en-US" dirty="0" smtClean="0"/>
              <a:t>division</a:t>
            </a:r>
            <a:endParaRPr lang="en-US" dirty="0"/>
          </a:p>
        </p:txBody>
      </p:sp>
      <p:pic>
        <p:nvPicPr>
          <p:cNvPr id="2" name="Picture 1" descr="IMG_2513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256809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1" y="6299892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Javelin </a:t>
            </a:r>
            <a:r>
              <a:rPr lang="en-US" dirty="0" smtClean="0"/>
              <a:t>Throw — “</a:t>
            </a:r>
            <a:r>
              <a:rPr lang="en-US" dirty="0"/>
              <a:t>black shoe” </a:t>
            </a:r>
            <a:r>
              <a:rPr lang="en-US" dirty="0" smtClean="0"/>
              <a:t>division </a:t>
            </a:r>
            <a:endParaRPr lang="en-US" dirty="0"/>
          </a:p>
        </p:txBody>
      </p:sp>
      <p:pic>
        <p:nvPicPr>
          <p:cNvPr id="4" name="Picture 3" descr="IMG_250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203892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1" y="6437475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 Case Throw</a:t>
            </a:r>
            <a:endParaRPr lang="en-US" dirty="0"/>
          </a:p>
        </p:txBody>
      </p:sp>
      <p:pic>
        <p:nvPicPr>
          <p:cNvPr id="5" name="Picture 4" descr="IMG_2518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1" y="341475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7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001" y="6299892"/>
            <a:ext cx="81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Spartan </a:t>
            </a:r>
            <a:r>
              <a:rPr lang="en-US" dirty="0" smtClean="0"/>
              <a:t>(“grab </a:t>
            </a:r>
            <a:r>
              <a:rPr lang="en-US" dirty="0"/>
              <a:t>the </a:t>
            </a:r>
            <a:r>
              <a:rPr lang="en-US" dirty="0" smtClean="0"/>
              <a:t>mints”) Relay Race</a:t>
            </a:r>
            <a:endParaRPr lang="en-US" dirty="0"/>
          </a:p>
        </p:txBody>
      </p:sp>
      <p:pic>
        <p:nvPicPr>
          <p:cNvPr id="5" name="Picture 4" descr="IMG_2527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203892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138</Words>
  <Application>Microsoft Macintosh PowerPoint</Application>
  <PresentationFormat>On-screen Show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Olaf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H. Groton</dc:creator>
  <cp:lastModifiedBy>Anne H. Groton</cp:lastModifiedBy>
  <cp:revision>50</cp:revision>
  <dcterms:created xsi:type="dcterms:W3CDTF">2013-11-05T21:54:57Z</dcterms:created>
  <dcterms:modified xsi:type="dcterms:W3CDTF">2016-11-06T21:34:26Z</dcterms:modified>
</cp:coreProperties>
</file>