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1" r:id="rId2"/>
    <p:sldId id="284" r:id="rId3"/>
    <p:sldId id="286" r:id="rId4"/>
    <p:sldId id="285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575" autoAdjust="0"/>
    <p:restoredTop sz="90996" autoAdjust="0"/>
  </p:normalViewPr>
  <p:slideViewPr>
    <p:cSldViewPr>
      <p:cViewPr varScale="1">
        <p:scale>
          <a:sx n="103" d="100"/>
          <a:sy n="103" d="100"/>
        </p:scale>
        <p:origin x="-44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C5DE5-F02F-4218-B29E-BD3C4F2F4293}" type="datetimeFigureOut">
              <a:rPr lang="en-US" smtClean="0"/>
              <a:pPr/>
              <a:t>6/18/17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E67CE-A701-4D4C-BC2F-C1F276E99B3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8182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C5DE5-F02F-4218-B29E-BD3C4F2F4293}" type="datetimeFigureOut">
              <a:rPr lang="en-US" smtClean="0"/>
              <a:pPr/>
              <a:t>6/18/17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E67CE-A701-4D4C-BC2F-C1F276E99B3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16652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C5DE5-F02F-4218-B29E-BD3C4F2F4293}" type="datetimeFigureOut">
              <a:rPr lang="en-US" smtClean="0"/>
              <a:pPr/>
              <a:t>6/18/17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E67CE-A701-4D4C-BC2F-C1F276E99B3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14065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C5DE5-F02F-4218-B29E-BD3C4F2F4293}" type="datetimeFigureOut">
              <a:rPr lang="en-US" smtClean="0"/>
              <a:pPr/>
              <a:t>6/18/17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E67CE-A701-4D4C-BC2F-C1F276E99B3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90801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C5DE5-F02F-4218-B29E-BD3C4F2F4293}" type="datetimeFigureOut">
              <a:rPr lang="en-US" smtClean="0"/>
              <a:pPr/>
              <a:t>6/18/17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E67CE-A701-4D4C-BC2F-C1F276E99B3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96171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C5DE5-F02F-4218-B29E-BD3C4F2F4293}" type="datetimeFigureOut">
              <a:rPr lang="en-US" smtClean="0"/>
              <a:pPr/>
              <a:t>6/18/17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E67CE-A701-4D4C-BC2F-C1F276E99B3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9408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C5DE5-F02F-4218-B29E-BD3C4F2F4293}" type="datetimeFigureOut">
              <a:rPr lang="en-US" smtClean="0"/>
              <a:pPr/>
              <a:t>6/18/17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E67CE-A701-4D4C-BC2F-C1F276E99B3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28419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C5DE5-F02F-4218-B29E-BD3C4F2F4293}" type="datetimeFigureOut">
              <a:rPr lang="en-US" smtClean="0"/>
              <a:pPr/>
              <a:t>6/18/17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E67CE-A701-4D4C-BC2F-C1F276E99B3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85445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C5DE5-F02F-4218-B29E-BD3C4F2F4293}" type="datetimeFigureOut">
              <a:rPr lang="en-US" smtClean="0"/>
              <a:pPr/>
              <a:t>6/18/17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E67CE-A701-4D4C-BC2F-C1F276E99B3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71968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C5DE5-F02F-4218-B29E-BD3C4F2F4293}" type="datetimeFigureOut">
              <a:rPr lang="en-US" smtClean="0"/>
              <a:pPr/>
              <a:t>6/18/17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E67CE-A701-4D4C-BC2F-C1F276E99B3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22711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C5DE5-F02F-4218-B29E-BD3C4F2F4293}" type="datetimeFigureOut">
              <a:rPr lang="en-US" smtClean="0"/>
              <a:pPr/>
              <a:t>6/18/17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E67CE-A701-4D4C-BC2F-C1F276E99B3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29930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/>
              </a:defRPr>
            </a:lvl1pPr>
          </a:lstStyle>
          <a:p>
            <a:fld id="{0F5C5DE5-F02F-4218-B29E-BD3C4F2F4293}" type="datetimeFigureOut">
              <a:rPr lang="en-US" smtClean="0"/>
              <a:pPr/>
              <a:t>6/18/17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/>
              </a:defRPr>
            </a:lvl1pPr>
          </a:lstStyle>
          <a:p>
            <a:fld id="{21DE67CE-A701-4D4C-BC2F-C1F276E99B3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25704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Arial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Arial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Arial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Arial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Arial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Arial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438400" y="2209800"/>
            <a:ext cx="4572000" cy="175432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b="1" dirty="0" smtClean="0">
                <a:latin typeface="Arial"/>
              </a:rPr>
              <a:t>Photos from the Eleventh</a:t>
            </a:r>
          </a:p>
          <a:p>
            <a:pPr algn="ctr"/>
            <a:r>
              <a:rPr lang="en-US" b="1" dirty="0" smtClean="0">
                <a:latin typeface="Arial"/>
              </a:rPr>
              <a:t>Annual Softball Game</a:t>
            </a:r>
          </a:p>
          <a:p>
            <a:pPr algn="ctr"/>
            <a:r>
              <a:rPr lang="en-US" b="1" dirty="0" smtClean="0">
                <a:latin typeface="Arial"/>
              </a:rPr>
              <a:t>Greek Students vs. Latin Students</a:t>
            </a:r>
          </a:p>
          <a:p>
            <a:pPr algn="ctr"/>
            <a:endParaRPr lang="en-US" dirty="0" smtClean="0">
              <a:latin typeface="Arial"/>
            </a:endParaRPr>
          </a:p>
          <a:p>
            <a:pPr algn="ctr"/>
            <a:r>
              <a:rPr lang="en-US" dirty="0" smtClean="0">
                <a:latin typeface="Arial"/>
              </a:rPr>
              <a:t>October 1, 2016</a:t>
            </a:r>
          </a:p>
          <a:p>
            <a:pPr algn="ctr"/>
            <a:r>
              <a:rPr lang="en-US" dirty="0" smtClean="0">
                <a:latin typeface="Arial"/>
              </a:rPr>
              <a:t>Mabel Shirley Field, St. Olaf College</a:t>
            </a:r>
            <a:endParaRPr lang="en-US" dirty="0">
              <a:latin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oftball2 10.1.16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3400" y="381000"/>
            <a:ext cx="8128000" cy="60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15494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oftball3 10.1.16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8000" y="457200"/>
            <a:ext cx="8128000" cy="60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08480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oftball5 10.1.16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8000" y="457200"/>
            <a:ext cx="8128000" cy="60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02710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25</Words>
  <Application>Microsoft Macintosh PowerPoint</Application>
  <PresentationFormat>On-screen Show (4:3)</PresentationFormat>
  <Paragraphs>6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St. Olaf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stobuild</dc:creator>
  <cp:lastModifiedBy>Anne H. Groton</cp:lastModifiedBy>
  <cp:revision>18</cp:revision>
  <dcterms:created xsi:type="dcterms:W3CDTF">2012-09-18T18:03:40Z</dcterms:created>
  <dcterms:modified xsi:type="dcterms:W3CDTF">2017-06-18T19:48:52Z</dcterms:modified>
</cp:coreProperties>
</file>