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81" d="100"/>
          <a:sy n="81" d="100"/>
        </p:scale>
        <p:origin x="-120" y="-2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B2298E-A6FE-4CEE-B08A-C36EBD6E9C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57D89E9-ED62-4165-991F-6859A3CE2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6288976-A6CD-4C9E-B3B6-92765F59A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C74C5D-4045-4562-A7BE-538ECA09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A68D97-E7F7-4AA9-87EC-AB823FDD4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4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797D87-1C66-403A-A9EB-109D3B6D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2A2C3B4-2B1F-491F-92BE-CF452E4ADA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24DB42F-28CC-4936-BBCA-89CBDA6D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630AF19-80DD-470E-BBB9-B053026B0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B97197-C5E5-434C-BA32-9A7609CC9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26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7D04646-B6F1-49E1-A3BC-30C23D4547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3DE3CD-6B28-4392-8513-F799A4621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C2A7CF7-966D-4BE1-BD56-D2CCF6B5F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382D234-5D08-4AA6-85F5-950F61F6F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D28F7C-2048-40CD-8B19-E99D90E46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88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6DCDEA-CD36-4254-92BD-414A3889A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7FCE200-DB4F-4DAC-B206-466761C34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71F21EB-52BA-45E9-9DF9-98D6421CB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7E0B239-9B3B-4D20-B0C5-E2D08C320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1A259B-9C3E-4189-9D09-83868364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436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5BB30C-C8D1-4EA7-8D6A-3DD5AFAAD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A0C6B1-E0EE-4EEA-BFCD-C69BB3FCF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77744-C84D-4966-B7F2-5CB2009F8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1A6981C-A2EE-4742-B11D-20285E9A1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3E78F52-5D46-423B-BC99-6CAED31A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59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9F1CD2-AADE-434B-9F4E-68D0DF156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88911BA-4D58-493F-8F8E-66525810C2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9A8E972-94F0-4766-9878-AEAC6D0E9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E96964D-2236-496D-96CE-73409396C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C52E06-9F80-43E9-B32B-7A382030B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D0ABD0-5D52-4AD5-B1ED-B833925B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1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AC68CB-170F-4133-B0F2-D25F24873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0C248B8-9D55-414F-B648-2F531D4AD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C5DA12D-AA0F-4AD5-8ECC-13E9EF9EE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F3CFFB1-CAD8-4F96-90AC-476BE1A4AB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DEEFD89-7A16-4DC9-9752-5EEDA11573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2FD69BE-0B99-48FC-9A24-8C46E4FD3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772E2E3-2C5C-4E2F-A5BA-268AA678B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3BD6C4E9-039E-4B79-8D65-EF300522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19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6F2C64-D786-48EB-B827-B3E7B7A53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1BE615-2BC5-4426-8B55-96A3B47DF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AB9B16E-CED7-4F8B-991D-8DCC63E1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66FB2B9-659E-4EE1-A36A-774246B25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9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28CBC1-DE17-4380-8353-636067FC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239E7C6-F839-48D1-B2A6-5CDC0AD1D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0E1683-3DBF-4C92-A2CE-C7BBB262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08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5A309F-02CA-48E5-92AE-CBCA081CC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15CE0A-8DF0-4083-98DC-1A4876980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FD0876A-9138-413D-8512-9E97906818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E55186-4621-4420-A0CE-F78B3536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CCA4B6-4F39-43CA-99CF-2A69B57DD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D6807A-DD19-4FBB-A7E4-9F923819B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69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F3223AC-C343-4A39-B2E2-E700C5229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A4B2872-3278-4EA0-84E3-79FDBEDDA5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5E36473-6ADB-44FF-A987-B11653A22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48E148F-28CC-4B02-A662-CAE6B7037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1328D68-FF5D-49F6-84F1-8BD0B7190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77B326-C938-434F-B243-008B0981C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81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0172E71-F04D-4DEB-BDA9-D16C58333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CB649A4-68EE-45F7-9EBC-7A99617BA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89A6720-9313-469F-A27E-9570C58E0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A97F2-14B6-4717-B381-A7DE0B272586}" type="datetimeFigureOut">
              <a:rPr lang="en-US" smtClean="0"/>
              <a:t>11/11/18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5DADB1-1E68-4CB6-9E58-90505F49F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DCD4DD-AC0E-49B4-8E8B-DC8E4E7A1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69578-58B2-4723-B757-B5ACC05B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42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8706FB8-03B5-42D0-880F-7CA021D9A1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185"/>
            <a:ext cx="9144000" cy="1655762"/>
          </a:xfrm>
        </p:spPr>
        <p:txBody>
          <a:bodyPr/>
          <a:lstStyle/>
          <a:p>
            <a:r>
              <a:rPr lang="en-US" dirty="0"/>
              <a:t>Photos from the 13</a:t>
            </a:r>
            <a:r>
              <a:rPr lang="en-US" baseline="30000" dirty="0"/>
              <a:t>th</a:t>
            </a:r>
            <a:r>
              <a:rPr lang="en-US" dirty="0"/>
              <a:t> Annual St. Olaf </a:t>
            </a:r>
            <a:r>
              <a:rPr lang="en-US"/>
              <a:t>Olympics October 7, </a:t>
            </a:r>
            <a:r>
              <a:rPr lang="en-US" dirty="0"/>
              <a:t>2018</a:t>
            </a:r>
          </a:p>
          <a:p>
            <a:r>
              <a:rPr lang="en-US" dirty="0"/>
              <a:t>(co-sponsored by the Society for Ancient History and the Delta Chi chapter of Eta Sigma Phi)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D62759F-C617-43E9-B2DA-55CD9D5D90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7262" y="502110"/>
            <a:ext cx="4837475" cy="362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835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5A1A45F-0EF0-410C-BD8F-1761D6772D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06137" y="918266"/>
            <a:ext cx="5904713" cy="44285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8B784B2-E450-4CCC-B10D-0AF2015AB5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581151" y="918270"/>
            <a:ext cx="5904709" cy="44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97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89E78FB-E701-44C5-BBD2-3F419F146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56" y="1444258"/>
            <a:ext cx="5292644" cy="3969483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40A14B1C-6F07-494C-BF24-A6C1D86173B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4574" y="1690688"/>
            <a:ext cx="4964070" cy="372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8A9028D1-ACAD-401A-A92D-87E42A0E1B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34" y="1690687"/>
            <a:ext cx="5393266" cy="4044950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E57F19AA-4702-4D92-829F-64EEA8FC30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1466" y="1690687"/>
            <a:ext cx="5393266" cy="4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573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58D292CF-D991-40BE-A186-CD60A43EB4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02" y="1690686"/>
            <a:ext cx="5327648" cy="3995737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E555D0F6-43A4-4644-BCC1-134FB6FEA3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848" y="1690686"/>
            <a:ext cx="5327650" cy="399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50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CCCE9CF-8E50-4752-86C6-70A8485C6A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325" y="1690688"/>
            <a:ext cx="5662082" cy="4246562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68BAF2C9-C360-48EA-BC15-0A374F10637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5595" y="1690687"/>
            <a:ext cx="5662083" cy="424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511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9DF75578-DB9A-4DE2-9740-3A9F9652E3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0833" y="365125"/>
            <a:ext cx="8170333" cy="6127750"/>
          </a:xfrm>
        </p:spPr>
      </p:pic>
    </p:spTree>
    <p:extLst>
      <p:ext uri="{BB962C8B-B14F-4D97-AF65-F5344CB8AC3E}">
        <p14:creationId xmlns:p14="http://schemas.microsoft.com/office/powerpoint/2010/main" val="23017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16C419E-FEE1-4C5E-BA52-87B3FA740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208" y="1253331"/>
            <a:ext cx="5801784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6CDDA0-49CC-4B7D-8ABA-FDC4CE1AA7F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5010" y="1253331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677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33</Words>
  <Application>Microsoft Macintosh PowerPoint</Application>
  <PresentationFormat>Custom</PresentationFormat>
  <Paragraphs>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Wynn Martin</dc:creator>
  <cp:lastModifiedBy>Anne H. Groton</cp:lastModifiedBy>
  <cp:revision>7</cp:revision>
  <dcterms:created xsi:type="dcterms:W3CDTF">2018-11-05T22:19:26Z</dcterms:created>
  <dcterms:modified xsi:type="dcterms:W3CDTF">2018-11-11T23:26:54Z</dcterms:modified>
</cp:coreProperties>
</file>