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96" r:id="rId2"/>
    <p:sldId id="273" r:id="rId3"/>
    <p:sldId id="284" r:id="rId4"/>
    <p:sldId id="294" r:id="rId5"/>
    <p:sldId id="291" r:id="rId6"/>
    <p:sldId id="278" r:id="rId7"/>
    <p:sldId id="260" r:id="rId8"/>
    <p:sldId id="275" r:id="rId9"/>
    <p:sldId id="297" r:id="rId10"/>
    <p:sldId id="301" r:id="rId11"/>
    <p:sldId id="302" r:id="rId12"/>
    <p:sldId id="290" r:id="rId13"/>
    <p:sldId id="289" r:id="rId14"/>
    <p:sldId id="295" r:id="rId15"/>
    <p:sldId id="282" r:id="rId16"/>
    <p:sldId id="299" r:id="rId17"/>
    <p:sldId id="300" r:id="rId18"/>
    <p:sldId id="303" r:id="rId19"/>
    <p:sldId id="304" r:id="rId2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41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1268CDD9-DCB2-234E-A9EE-CE0CDF8A8E79}" type="datetime1">
              <a:rPr lang="en-US"/>
              <a:pPr>
                <a:defRPr/>
              </a:pPr>
              <a:t>5/27/19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14314DA9-6F4E-6840-897C-FED94A01AA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1237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DD35094-B5BD-0F43-B313-DC8DFE66BF76}" type="slidenum">
              <a:rPr lang="en-US" sz="1200">
                <a:latin typeface="Calibri" charset="0"/>
              </a:rPr>
              <a:pPr eaLnBrk="1" hangingPunct="1"/>
              <a:t>7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DBD76-45E3-8F49-A9A9-5F47B43A0DEF}" type="datetime1">
              <a:rPr lang="en-US"/>
              <a:pPr>
                <a:defRPr/>
              </a:pPr>
              <a:t>5/27/19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94F29-45B2-D747-80A3-E401FB677C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940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C91BD-AC0A-7C49-8FC6-3E8D0A3C2A9C}" type="datetime1">
              <a:rPr lang="en-US"/>
              <a:pPr>
                <a:defRPr/>
              </a:pPr>
              <a:t>5/27/19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AD274-6ABB-C94D-948A-34AAD7C7E7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643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2720F-2097-014B-9654-E186723D163A}" type="datetime1">
              <a:rPr lang="en-US"/>
              <a:pPr>
                <a:defRPr/>
              </a:pPr>
              <a:t>5/27/19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A84BD-A878-B944-882A-86589BDFD4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157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05A36-6AE0-3E42-84F0-E21CCD879C32}" type="datetime1">
              <a:rPr lang="en-US"/>
              <a:pPr>
                <a:defRPr/>
              </a:pPr>
              <a:t>5/27/19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6207B-D39F-1749-9B0D-401879A451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026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A96B0-8508-D741-B491-FC612242B7A5}" type="datetime1">
              <a:rPr lang="en-US"/>
              <a:pPr>
                <a:defRPr/>
              </a:pPr>
              <a:t>5/27/19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BE31-065A-3C4F-84E8-F54BC6A8FC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443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A68C6-6D16-EC42-B695-D71FCE2040D7}" type="datetime1">
              <a:rPr lang="en-US"/>
              <a:pPr>
                <a:defRPr/>
              </a:pPr>
              <a:t>5/27/19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EDEC4-88C3-4344-9F8F-94EB583651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595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7C68F-AA90-1D49-8826-66FF79A080D2}" type="datetime1">
              <a:rPr lang="en-US"/>
              <a:pPr>
                <a:defRPr/>
              </a:pPr>
              <a:t>5/27/19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E3225-4B26-4743-90EE-79885B9757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099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D0520-4537-474D-B5C8-89649A0FAE2F}" type="datetime1">
              <a:rPr lang="en-US"/>
              <a:pPr>
                <a:defRPr/>
              </a:pPr>
              <a:t>5/27/19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C4F57-DFD5-4541-8CF2-066CCB84B6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86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CAE67-922B-3948-B61B-81733B434B67}" type="datetime1">
              <a:rPr lang="en-US"/>
              <a:pPr>
                <a:defRPr/>
              </a:pPr>
              <a:t>5/27/19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065FC-3D87-E24A-A592-60E2A0838A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219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A5171-D36D-084A-8769-5DCE6C1E2BF0}" type="datetime1">
              <a:rPr lang="en-US"/>
              <a:pPr>
                <a:defRPr/>
              </a:pPr>
              <a:t>5/27/19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C789B-2BD4-E94B-92C7-CC0807293E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241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C8E3D-C494-4C4E-B345-0BF9954C7D3D}" type="datetime1">
              <a:rPr lang="en-US"/>
              <a:pPr>
                <a:defRPr/>
              </a:pPr>
              <a:t>5/27/19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45FB4-F917-434F-8A5B-E976B61509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260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AB592006-BBE0-A74D-B73D-A3FF5B516850}" type="datetime1">
              <a:rPr lang="en-US"/>
              <a:pPr>
                <a:defRPr/>
              </a:pPr>
              <a:t>5/27/19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AF616019-CE7D-4D44-BB9D-3EB6F425CA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6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7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8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1"/>
          <p:cNvSpPr txBox="1">
            <a:spLocks noChangeArrowheads="1"/>
          </p:cNvSpPr>
          <p:nvPr/>
        </p:nvSpPr>
        <p:spPr bwMode="auto">
          <a:xfrm>
            <a:off x="914400" y="6129338"/>
            <a:ext cx="731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b="1"/>
              <a:t>Commencement Day Reception – May 26, 2019</a:t>
            </a:r>
          </a:p>
        </p:txBody>
      </p:sp>
      <p:pic>
        <p:nvPicPr>
          <p:cNvPr id="14338" name="Picture 1" descr="Joseph Spellman &amp; parents 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509588"/>
            <a:ext cx="7315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1"/>
          <p:cNvSpPr txBox="1">
            <a:spLocks noChangeArrowheads="1"/>
          </p:cNvSpPr>
          <p:nvPr/>
        </p:nvSpPr>
        <p:spPr bwMode="auto">
          <a:xfrm>
            <a:off x="914400" y="6129338"/>
            <a:ext cx="731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b="1"/>
              <a:t>Mary Landis Gaston &amp; family</a:t>
            </a:r>
          </a:p>
        </p:txBody>
      </p:sp>
      <p:pic>
        <p:nvPicPr>
          <p:cNvPr id="24578" name="Picture 1" descr="Mary Landis Gaston &amp; family 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642938"/>
            <a:ext cx="7315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1"/>
          <p:cNvSpPr txBox="1">
            <a:spLocks noChangeArrowheads="1"/>
          </p:cNvSpPr>
          <p:nvPr/>
        </p:nvSpPr>
        <p:spPr bwMode="auto">
          <a:xfrm>
            <a:off x="914400" y="6211888"/>
            <a:ext cx="731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b="1"/>
              <a:t>Mary Landis Gaston &amp; professors</a:t>
            </a:r>
          </a:p>
        </p:txBody>
      </p:sp>
      <p:pic>
        <p:nvPicPr>
          <p:cNvPr id="25602" name="Picture 1" descr="Mary Landis Gaston &amp; profs 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642938"/>
            <a:ext cx="7315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4"/>
          <p:cNvSpPr>
            <a:spLocks noGrp="1"/>
          </p:cNvSpPr>
          <p:nvPr>
            <p:ph type="title"/>
          </p:nvPr>
        </p:nvSpPr>
        <p:spPr>
          <a:xfrm>
            <a:off x="914400" y="6189663"/>
            <a:ext cx="7315200" cy="260350"/>
          </a:xfrm>
        </p:spPr>
        <p:txBody>
          <a:bodyPr/>
          <a:lstStyle/>
          <a:p>
            <a:pPr algn="ctr"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Sophie Rossiter &amp; family</a:t>
            </a:r>
          </a:p>
        </p:txBody>
      </p:sp>
      <p:pic>
        <p:nvPicPr>
          <p:cNvPr id="26626" name="Picture 1" descr="Sophie Rossiter &amp; family 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604838"/>
            <a:ext cx="7315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4"/>
          <p:cNvSpPr>
            <a:spLocks noGrp="1"/>
          </p:cNvSpPr>
          <p:nvPr>
            <p:ph type="title"/>
          </p:nvPr>
        </p:nvSpPr>
        <p:spPr>
          <a:xfrm>
            <a:off x="914400" y="6234113"/>
            <a:ext cx="7315200" cy="339725"/>
          </a:xfrm>
        </p:spPr>
        <p:txBody>
          <a:bodyPr/>
          <a:lstStyle/>
          <a:p>
            <a:pPr algn="ctr"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en-US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en-US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Sophie Rossiter  &amp; professors</a:t>
            </a:r>
          </a:p>
        </p:txBody>
      </p:sp>
      <p:pic>
        <p:nvPicPr>
          <p:cNvPr id="27650" name="Picture 1" descr="Sophie Rossiter &amp; profs 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558800"/>
            <a:ext cx="7315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4"/>
          <p:cNvSpPr>
            <a:spLocks noGrp="1"/>
          </p:cNvSpPr>
          <p:nvPr>
            <p:ph type="title"/>
          </p:nvPr>
        </p:nvSpPr>
        <p:spPr>
          <a:xfrm>
            <a:off x="914400" y="6194425"/>
            <a:ext cx="7345363" cy="260350"/>
          </a:xfrm>
        </p:spPr>
        <p:txBody>
          <a:bodyPr/>
          <a:lstStyle/>
          <a:p>
            <a:pPr algn="ctr"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en-US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en-US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Joseph Spellman &amp; family</a:t>
            </a:r>
          </a:p>
        </p:txBody>
      </p:sp>
      <p:pic>
        <p:nvPicPr>
          <p:cNvPr id="28674" name="Picture 3" descr="Joseph Spellman &amp; family 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574675"/>
            <a:ext cx="7315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Box 1"/>
          <p:cNvSpPr txBox="1">
            <a:spLocks noChangeArrowheads="1"/>
          </p:cNvSpPr>
          <p:nvPr/>
        </p:nvSpPr>
        <p:spPr bwMode="auto">
          <a:xfrm>
            <a:off x="914400" y="6129338"/>
            <a:ext cx="731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b="1"/>
              <a:t>Joseph Spellman &amp; professors</a:t>
            </a:r>
          </a:p>
        </p:txBody>
      </p:sp>
      <p:pic>
        <p:nvPicPr>
          <p:cNvPr id="29698" name="Picture 2" descr="Joseph Spellman &amp; profs 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642938"/>
            <a:ext cx="7315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Box 1"/>
          <p:cNvSpPr txBox="1">
            <a:spLocks noChangeArrowheads="1"/>
          </p:cNvSpPr>
          <p:nvPr/>
        </p:nvSpPr>
        <p:spPr bwMode="auto">
          <a:xfrm>
            <a:off x="914400" y="6129338"/>
            <a:ext cx="731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b="1"/>
              <a:t>Macy Stormont &amp; family</a:t>
            </a:r>
          </a:p>
        </p:txBody>
      </p:sp>
      <p:pic>
        <p:nvPicPr>
          <p:cNvPr id="30722" name="Picture 1" descr="Macy Stormont &amp; family 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642938"/>
            <a:ext cx="7315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Box 1"/>
          <p:cNvSpPr txBox="1">
            <a:spLocks noChangeArrowheads="1"/>
          </p:cNvSpPr>
          <p:nvPr/>
        </p:nvSpPr>
        <p:spPr bwMode="auto">
          <a:xfrm>
            <a:off x="914400" y="6129338"/>
            <a:ext cx="731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b="1"/>
              <a:t>Macy Stormont &amp; professors</a:t>
            </a:r>
          </a:p>
        </p:txBody>
      </p:sp>
      <p:pic>
        <p:nvPicPr>
          <p:cNvPr id="31746" name="Picture 2" descr="Macy Stormont &amp; profs 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642938"/>
            <a:ext cx="7315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Box 1"/>
          <p:cNvSpPr txBox="1">
            <a:spLocks noChangeArrowheads="1"/>
          </p:cNvSpPr>
          <p:nvPr/>
        </p:nvSpPr>
        <p:spPr bwMode="auto">
          <a:xfrm>
            <a:off x="914400" y="6129338"/>
            <a:ext cx="731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b="1"/>
              <a:t>Amanda Westcott &amp; family</a:t>
            </a:r>
          </a:p>
        </p:txBody>
      </p:sp>
      <p:pic>
        <p:nvPicPr>
          <p:cNvPr id="32770" name="Picture 2" descr="Amanda Westcott &amp; family 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642938"/>
            <a:ext cx="7315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Box 1"/>
          <p:cNvSpPr txBox="1">
            <a:spLocks noChangeArrowheads="1"/>
          </p:cNvSpPr>
          <p:nvPr/>
        </p:nvSpPr>
        <p:spPr bwMode="auto">
          <a:xfrm>
            <a:off x="914400" y="6196013"/>
            <a:ext cx="731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b="1"/>
              <a:t>Amanda Westcott &amp; professors</a:t>
            </a:r>
          </a:p>
        </p:txBody>
      </p:sp>
      <p:pic>
        <p:nvPicPr>
          <p:cNvPr id="33794" name="Picture 4" descr="Amanda Westcott &amp; profs 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642938"/>
            <a:ext cx="7315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6"/>
          <p:cNvSpPr>
            <a:spLocks noGrp="1"/>
          </p:cNvSpPr>
          <p:nvPr>
            <p:ph type="title"/>
          </p:nvPr>
        </p:nvSpPr>
        <p:spPr>
          <a:xfrm>
            <a:off x="898525" y="6132513"/>
            <a:ext cx="7346950" cy="346075"/>
          </a:xfrm>
        </p:spPr>
        <p:txBody>
          <a:bodyPr/>
          <a:lstStyle/>
          <a:p>
            <a:pPr algn="ctr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Devin Ames &amp; family</a:t>
            </a:r>
          </a:p>
        </p:txBody>
      </p:sp>
      <p:pic>
        <p:nvPicPr>
          <p:cNvPr id="15362" name="Picture 2" descr="Devin Ames &amp; family 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646113"/>
            <a:ext cx="7315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898525" y="6129338"/>
            <a:ext cx="7346950" cy="346075"/>
          </a:xfrm>
        </p:spPr>
        <p:txBody>
          <a:bodyPr/>
          <a:lstStyle/>
          <a:p>
            <a:pPr algn="ctr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Devin Ames &amp; professors</a:t>
            </a:r>
          </a:p>
        </p:txBody>
      </p:sp>
      <p:pic>
        <p:nvPicPr>
          <p:cNvPr id="16386" name="Picture 1" descr="Devin Ames &amp; profs 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642938"/>
            <a:ext cx="7315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/>
          </p:nvPr>
        </p:nvSpPr>
        <p:spPr>
          <a:xfrm>
            <a:off x="914400" y="6242050"/>
            <a:ext cx="7315200" cy="260350"/>
          </a:xfrm>
        </p:spPr>
        <p:txBody>
          <a:bodyPr/>
          <a:lstStyle/>
          <a:p>
            <a:pPr algn="ctr"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en-US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en-US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Emy Bess &amp; family</a:t>
            </a:r>
          </a:p>
        </p:txBody>
      </p:sp>
      <p:pic>
        <p:nvPicPr>
          <p:cNvPr id="17410" name="Picture 1" descr="Emy Bess &amp; family 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585788"/>
            <a:ext cx="7315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4"/>
          <p:cNvSpPr>
            <a:spLocks noGrp="1"/>
          </p:cNvSpPr>
          <p:nvPr>
            <p:ph type="title"/>
          </p:nvPr>
        </p:nvSpPr>
        <p:spPr>
          <a:xfrm>
            <a:off x="914400" y="6326188"/>
            <a:ext cx="7334250" cy="260350"/>
          </a:xfrm>
        </p:spPr>
        <p:txBody>
          <a:bodyPr/>
          <a:lstStyle/>
          <a:p>
            <a:pPr algn="ctr"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en-US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en-US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Emy Bess &amp; professors</a:t>
            </a:r>
          </a:p>
        </p:txBody>
      </p:sp>
      <p:pic>
        <p:nvPicPr>
          <p:cNvPr id="18434" name="Picture 1" descr="Emy Bess &amp; profs 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693738"/>
            <a:ext cx="7315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4"/>
          <p:cNvSpPr>
            <a:spLocks noGrp="1"/>
          </p:cNvSpPr>
          <p:nvPr>
            <p:ph type="title"/>
          </p:nvPr>
        </p:nvSpPr>
        <p:spPr>
          <a:xfrm>
            <a:off x="898525" y="6240463"/>
            <a:ext cx="7346950" cy="304800"/>
          </a:xfrm>
        </p:spPr>
        <p:txBody>
          <a:bodyPr/>
          <a:lstStyle/>
          <a:p>
            <a:pPr algn="ctr"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Alex Cavender &amp; family</a:t>
            </a:r>
          </a:p>
        </p:txBody>
      </p:sp>
      <p:pic>
        <p:nvPicPr>
          <p:cNvPr id="19458" name="Picture 1" descr="Alex Cavender &amp; family 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8525" y="620713"/>
            <a:ext cx="7315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4"/>
          <p:cNvSpPr>
            <a:spLocks noGrp="1"/>
          </p:cNvSpPr>
          <p:nvPr>
            <p:ph type="title"/>
          </p:nvPr>
        </p:nvSpPr>
        <p:spPr>
          <a:xfrm>
            <a:off x="914400" y="6202363"/>
            <a:ext cx="7196138" cy="241300"/>
          </a:xfrm>
        </p:spPr>
        <p:txBody>
          <a:bodyPr/>
          <a:lstStyle/>
          <a:p>
            <a:pPr algn="ctr"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Alex Cavender &amp; professors</a:t>
            </a:r>
          </a:p>
        </p:txBody>
      </p:sp>
      <p:pic>
        <p:nvPicPr>
          <p:cNvPr id="20482" name="Picture 1" descr="Alex Cavender &amp; profs smal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546100"/>
            <a:ext cx="7315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4"/>
          <p:cNvSpPr>
            <a:spLocks noGrp="1"/>
          </p:cNvSpPr>
          <p:nvPr>
            <p:ph type="title"/>
          </p:nvPr>
        </p:nvSpPr>
        <p:spPr>
          <a:xfrm>
            <a:off x="930275" y="6146800"/>
            <a:ext cx="7315200" cy="339725"/>
          </a:xfrm>
        </p:spPr>
        <p:txBody>
          <a:bodyPr/>
          <a:lstStyle/>
          <a:p>
            <a:pPr algn="ctr"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en-US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en-US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Emma dePaulo Reid &amp; family</a:t>
            </a:r>
          </a:p>
        </p:txBody>
      </p:sp>
      <p:pic>
        <p:nvPicPr>
          <p:cNvPr id="22530" name="Picture 1" descr="Emma dePaulo Reid &amp; family 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660400"/>
            <a:ext cx="7315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1"/>
          <p:cNvSpPr txBox="1">
            <a:spLocks noChangeArrowheads="1"/>
          </p:cNvSpPr>
          <p:nvPr/>
        </p:nvSpPr>
        <p:spPr bwMode="auto">
          <a:xfrm>
            <a:off x="914400" y="6129338"/>
            <a:ext cx="731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b="1"/>
              <a:t>Emma dePaulo Reid &amp; professors</a:t>
            </a:r>
          </a:p>
        </p:txBody>
      </p:sp>
      <p:pic>
        <p:nvPicPr>
          <p:cNvPr id="23554" name="Picture 1" descr="Emma dePaulo Reid &amp; profs 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642938"/>
            <a:ext cx="7315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64</Words>
  <Application>Microsoft Macintosh PowerPoint</Application>
  <PresentationFormat>On-screen Show (4:3)</PresentationFormat>
  <Paragraphs>20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ＭＳ Ｐゴシック</vt:lpstr>
      <vt:lpstr>Calibri</vt:lpstr>
      <vt:lpstr>Office Theme</vt:lpstr>
      <vt:lpstr>PowerPoint Presentation</vt:lpstr>
      <vt:lpstr>Devin Ames &amp; family</vt:lpstr>
      <vt:lpstr>Devin Ames &amp; professors</vt:lpstr>
      <vt:lpstr>  Emy Bess &amp; family</vt:lpstr>
      <vt:lpstr>  Emy Bess &amp; professors</vt:lpstr>
      <vt:lpstr>Alex Cavender &amp; family</vt:lpstr>
      <vt:lpstr>Alex Cavender &amp; professors</vt:lpstr>
      <vt:lpstr>  Emma dePaulo Reid &amp; family</vt:lpstr>
      <vt:lpstr>PowerPoint Presentation</vt:lpstr>
      <vt:lpstr>PowerPoint Presentation</vt:lpstr>
      <vt:lpstr>PowerPoint Presentation</vt:lpstr>
      <vt:lpstr>Sophie Rossiter &amp; family</vt:lpstr>
      <vt:lpstr>  Sophie Rossiter  &amp; professors</vt:lpstr>
      <vt:lpstr>  Joseph Spellman &amp; family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St. Olaf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Information and Instructional Technologies</dc:creator>
  <cp:lastModifiedBy>Anne H. Groton</cp:lastModifiedBy>
  <cp:revision>147</cp:revision>
  <dcterms:created xsi:type="dcterms:W3CDTF">2013-05-29T15:39:59Z</dcterms:created>
  <dcterms:modified xsi:type="dcterms:W3CDTF">2019-05-27T14:42:51Z</dcterms:modified>
</cp:coreProperties>
</file>