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4F90-6A2A-801A-EB64-F1C384718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E522B-214D-416D-EE42-6BE66D2E2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F1CD-9372-83F3-EB52-AB401AB9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4CD5A-45CA-2119-AB08-90629FDD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D5EC1-4A29-1B8E-172E-390B4DF7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8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99EE-8036-7653-D15F-DDCCCBC3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1B0CD-60B5-BA7E-FF17-C4805FB5B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D416B-BEBB-0481-5DA3-1ACD8AED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535CE-10EE-3F01-C56C-92DC1D98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5A291-EA0B-BABA-4F05-A0AA52D1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0BFA4-6406-8DAE-D2D0-5EA1A1E82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57E7A-A08C-A980-C87A-41B07DC22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71651-CF94-FADF-64C6-A0ED50DC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2538-C775-62E8-EBDC-6523258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AB7F7-FBB6-A87F-48F8-1DCDB74D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9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AB90E-B541-B9CF-1B46-05C45596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DDD6-2A6D-EF1E-1441-8BC0047E0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905AC-069D-7762-D2C2-0E87EC667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88640-6EE4-27C8-01A3-C498F5D9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8F92C-C2F6-ED1A-BB46-5A12CE7F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2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C0F2-28F5-2429-97EA-0B0C0108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E3AFC-6924-BEC5-E187-33A0E7D6C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FA775-9FAC-3A21-4FDC-5A0166CF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1613-C516-F558-4285-06843DF7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2A8A-793C-9264-9E35-D8B6589D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5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83EE-8F5B-7A87-965B-DE299650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71A8C-2B77-DEB7-6367-C1EC38112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205F2-E4DA-34E5-CD27-BE55FDD1E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50AB8-A366-C7A2-3D83-123EB040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0FB90-536D-0B69-C56C-E6635DF0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E9303-355D-E913-3BBC-4C6EE102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C0A3-29AF-0429-9329-4F1C9EAB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B8F06-142A-1076-91CF-EFBADDC09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CDBE1-BD2A-3EDB-2A4C-3CE695069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A8237-7AEA-D336-9004-CCA08B45F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05A4B-EE08-ED85-42EE-D93785C5E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1C2EFB-0DE4-5A54-BAE7-EBEAE83D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EA26A-01BF-4845-D933-87072A4A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CA61A-D357-74AC-1B9D-1E98D08B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4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3391-D186-612F-4487-23846CF4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1BB-409C-D459-837E-614FA454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E191B-6821-DB1F-C249-957D19B6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07611-7A48-4B8D-9A6C-38056098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99089B-F7C8-645D-48C0-C156BE55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C680A-9791-F70C-A92A-C558F6AE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C862C-AA2B-8E06-ABE4-B2B5C471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7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ACC4-7139-7F5C-2CD2-3C79B200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03F62-BD3D-4D90-173C-7D7928997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364AA-11EC-EE23-BE5F-A8FE2B276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808CB-8816-2BDB-3271-F7731C83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AA05A-C723-4C17-AAE8-0BC09B2E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110A1-9E3B-535F-767D-96A58F94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E86B-D162-7184-BF01-882E594D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3B9E-AA5F-F6BA-6A39-4A6C3A409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06C23-3427-B22A-F54C-83C5E3890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0F717-2871-F4F7-512D-F28C793A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4138F-D700-0E1F-30A8-95A26F65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BF889-5F70-0B50-CC94-57E8DE05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2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441B2-B807-4784-574F-4BF73EEF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1B533-D8B3-1CED-87A7-9B95007D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694-2342-6A30-E1D9-EB8CF7724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E72F1-4331-B246-84FD-C091D25FFE5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1EC4-76E4-F889-7FE4-EED013B62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C1A41-5F44-931F-19E4-F2074E27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3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8E2638-40F0-D7EA-F96E-200E3CE43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30119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Commencement Day Reception – May 29,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Tomson Hall Atrium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2E2355-292D-64AB-68B5-961663777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5"/>
          <a:stretch/>
        </p:blipFill>
        <p:spPr>
          <a:xfrm rot="5400000">
            <a:off x="3680252" y="611661"/>
            <a:ext cx="4831495" cy="5140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1A3108-A9BD-0546-B761-F57A61844910}"/>
              </a:ext>
            </a:extLst>
          </p:cNvPr>
          <p:cNvSpPr txBox="1"/>
          <p:nvPr/>
        </p:nvSpPr>
        <p:spPr>
          <a:xfrm>
            <a:off x="4349578" y="5597614"/>
            <a:ext cx="353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Prof. Hilary </a:t>
            </a:r>
            <a:r>
              <a:rPr lang="en-US" dirty="0" err="1"/>
              <a:t>Bouxsein</a:t>
            </a:r>
            <a:r>
              <a:rPr lang="en-US" dirty="0"/>
              <a:t> &amp; Laura Shea</a:t>
            </a:r>
          </a:p>
        </p:txBody>
      </p:sp>
    </p:spTree>
    <p:extLst>
      <p:ext uri="{BB962C8B-B14F-4D97-AF65-F5344CB8AC3E}">
        <p14:creationId xmlns:p14="http://schemas.microsoft.com/office/powerpoint/2010/main" val="3835724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535827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Tor Nelson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711042-0E92-6AA4-6219-A5D8C148B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2701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679233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535827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Ellie Rabe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16D470-B04C-85D2-F02D-2FB2B2706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2701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25613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535827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Brigitte Rein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8FD678-1D9A-A6E1-CAF2-AE2A79041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2701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60594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John Reynolds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B7EE75-0E29-7760-8CAE-915C7A503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56330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535827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Ryan </a:t>
            </a:r>
            <a:r>
              <a:rPr lang="en-US" sz="2000" b="1" dirty="0" err="1"/>
              <a:t>Sasse</a:t>
            </a:r>
            <a:r>
              <a:rPr lang="en-US" sz="2000" b="1" dirty="0"/>
              <a:t>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A02082-E4DB-90FB-C81D-33397A04B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2701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673754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Laura Shea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04C714-1B34-003A-90D7-51F26288B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96208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Jason Tan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9459B3-DD19-3417-1114-B8A317B84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750300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Matt Vinton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1C5B0F-124A-4BB9-0E1E-92DD4E898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64357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Jean </a:t>
            </a:r>
            <a:r>
              <a:rPr lang="en-US" sz="2000" b="1" dirty="0" err="1"/>
              <a:t>Zerwas</a:t>
            </a:r>
            <a:r>
              <a:rPr lang="en-US" sz="2000" b="1" dirty="0"/>
              <a:t> &amp; family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40E334-0E04-36A4-5820-CF6235BEB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3252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/>
              <a:t>In absentia</a:t>
            </a:r>
            <a:r>
              <a:rPr lang="en-US" sz="2000" b="1" dirty="0"/>
              <a:t>: Alexander Famous (at left in green shirt)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3F3601-0B20-A3BB-C5EC-16586414B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25412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4464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469540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Evan </a:t>
            </a:r>
            <a:r>
              <a:rPr lang="en-US" sz="2000" b="1" dirty="0" err="1"/>
              <a:t>Aho</a:t>
            </a:r>
            <a:r>
              <a:rPr lang="en-US" sz="2000" b="1" dirty="0"/>
              <a:t> &amp; family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152102-6425-A343-2DC9-34833519D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623657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36198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13314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Dylan </a:t>
            </a:r>
            <a:r>
              <a:rPr lang="en-US" sz="2000" b="1" dirty="0" err="1"/>
              <a:t>Boorsma</a:t>
            </a:r>
            <a:r>
              <a:rPr lang="en-US" sz="2000" b="1" dirty="0"/>
              <a:t> </a:t>
            </a:r>
            <a:r>
              <a:rPr lang="en-US" sz="2000" b="1" dirty="0" err="1"/>
              <a:t>Bergerud</a:t>
            </a:r>
            <a:r>
              <a:rPr lang="en-US" sz="2000" b="1" dirty="0"/>
              <a:t>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E80D0A-D7A5-0035-9C45-07E576145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7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61205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3" y="5588600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Madeline Everett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D32D33-D8AD-F7DD-DD85-405F6BD3E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6" y="177979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55351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3" y="5620196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Madeline Everett &amp; Profs. Groton &amp; Helms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EF5285-522B-1BEA-738F-4A3E6C0F8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684" y="1253331"/>
            <a:ext cx="5796631" cy="4351338"/>
          </a:xfrm>
        </p:spPr>
      </p:pic>
    </p:spTree>
    <p:extLst>
      <p:ext uri="{BB962C8B-B14F-4D97-AF65-F5344CB8AC3E}">
        <p14:creationId xmlns:p14="http://schemas.microsoft.com/office/powerpoint/2010/main" val="139187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535827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Katie Johnson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37EE6-4E85-6F3F-05F2-0CAD56458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172701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80843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2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Emily </a:t>
            </a:r>
            <a:r>
              <a:rPr lang="en-US" sz="2000" b="1" dirty="0" err="1"/>
              <a:t>Knuths</a:t>
            </a:r>
            <a:r>
              <a:rPr lang="en-US" sz="2000" b="1" dirty="0"/>
              <a:t>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E3C727-1DA1-4668-1562-0D9AC5B5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6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26230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05462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Anson Martin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7E0A72-240F-E873-4616-4E9B0B91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3919538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084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83624" y="5629018"/>
            <a:ext cx="10624752" cy="61783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Abbey McFarland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BE7B3C-C830-DD72-2F24-127755244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7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93049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101</Words>
  <Application>Microsoft Macintosh PowerPoint</Application>
  <PresentationFormat>Widescreen</PresentationFormat>
  <Paragraphs>21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Evan Aho &amp; family</vt:lpstr>
      <vt:lpstr>Dylan Boorsma Bergerud &amp; family</vt:lpstr>
      <vt:lpstr>Madeline Everett &amp; family</vt:lpstr>
      <vt:lpstr>Madeline Everett &amp; Profs. Groton &amp; Helms</vt:lpstr>
      <vt:lpstr>Katie Johnson &amp; family</vt:lpstr>
      <vt:lpstr>Emily Knuths &amp; family</vt:lpstr>
      <vt:lpstr>Anson Martin &amp; family</vt:lpstr>
      <vt:lpstr>Abbey McFarland &amp; family</vt:lpstr>
      <vt:lpstr>Tor Nelson &amp; family</vt:lpstr>
      <vt:lpstr>Ellie Rabe &amp; family</vt:lpstr>
      <vt:lpstr>Brigitte Rein &amp; family</vt:lpstr>
      <vt:lpstr>John Reynolds</vt:lpstr>
      <vt:lpstr>Ryan Sasse &amp; family</vt:lpstr>
      <vt:lpstr>Laura Shea &amp; family</vt:lpstr>
      <vt:lpstr>Jason Tan &amp; family</vt:lpstr>
      <vt:lpstr>Matt Vinton &amp; family</vt:lpstr>
      <vt:lpstr>Jean Zerwas &amp; family</vt:lpstr>
      <vt:lpstr>In absentia: Alexander Famous (at left in green shirt)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dcterms:created xsi:type="dcterms:W3CDTF">2022-06-01T21:57:11Z</dcterms:created>
  <dcterms:modified xsi:type="dcterms:W3CDTF">2022-07-05T21:42:40Z</dcterms:modified>
</cp:coreProperties>
</file>