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3" r:id="rId4"/>
    <p:sldId id="272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9"/>
    <p:restoredTop sz="94617"/>
  </p:normalViewPr>
  <p:slideViewPr>
    <p:cSldViewPr snapToGrid="0" snapToObjects="1">
      <p:cViewPr varScale="1">
        <p:scale>
          <a:sx n="88" d="100"/>
          <a:sy n="88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4F90-6A2A-801A-EB64-F1C384718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E522B-214D-416D-EE42-6BE66D2E2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1F1CD-9372-83F3-EB52-AB401AB9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4CD5A-45CA-2119-AB08-90629FDD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D5EC1-4A29-1B8E-172E-390B4DF7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99EE-8036-7653-D15F-DDCCCBC3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1B0CD-60B5-BA7E-FF17-C4805FB5B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D416B-BEBB-0481-5DA3-1ACD8AED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535CE-10EE-3F01-C56C-92DC1D98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5A291-EA0B-BABA-4F05-A0AA52D1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0BFA4-6406-8DAE-D2D0-5EA1A1E82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57E7A-A08C-A980-C87A-41B07DC22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71651-CF94-FADF-64C6-A0ED50DC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2538-C775-62E8-EBDC-65232585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AB7F7-FBB6-A87F-48F8-1DCDB74D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9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B90E-B541-B9CF-1B46-05C45596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ADDD6-2A6D-EF1E-1441-8BC0047E0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905AC-069D-7762-D2C2-0E87EC66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88640-6EE4-27C8-01A3-C498F5D9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8F92C-C2F6-ED1A-BB46-5A12CE7F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C0F2-28F5-2429-97EA-0B0C0108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3AFC-6924-BEC5-E187-33A0E7D6C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A775-9FAC-3A21-4FDC-5A0166CF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51613-C516-F558-4285-06843DF7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A2A8A-793C-9264-9E35-D8B6589D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83EE-8F5B-7A87-965B-DE299650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1A8C-2B77-DEB7-6367-C1EC38112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205F2-E4DA-34E5-CD27-BE55FDD1E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50AB8-A366-C7A2-3D83-123EB040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0FB90-536D-0B69-C56C-E6635DF0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E9303-355D-E913-3BBC-4C6EE102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C0A3-29AF-0429-9329-4F1C9EAB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B8F06-142A-1076-91CF-EFBADDC09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CDBE1-BD2A-3EDB-2A4C-3CE695069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A8237-7AEA-D336-9004-CCA08B45F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05A4B-EE08-ED85-42EE-D93785C5E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C2EFB-0DE4-5A54-BAE7-EBEAE83D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EA26A-01BF-4845-D933-87072A4A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CA61A-D357-74AC-1B9D-1E98D08B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4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3391-D186-612F-4487-23846CF4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EA1BB-409C-D459-837E-614FA454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E191B-6821-DB1F-C249-957D19B6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07611-7A48-4B8D-9A6C-3805609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9089B-F7C8-645D-48C0-C156BE55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C680A-9791-F70C-A92A-C558F6AE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C862C-AA2B-8E06-ABE4-B2B5C471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ACC4-7139-7F5C-2CD2-3C79B200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03F62-BD3D-4D90-173C-7D7928997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364AA-11EC-EE23-BE5F-A8FE2B276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808CB-8816-2BDB-3271-F7731C83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AA05A-C723-4C17-AAE8-0BC09B2E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110A1-9E3B-535F-767D-96A58F94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E86B-D162-7184-BF01-882E594D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3B9E-AA5F-F6BA-6A39-4A6C3A409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06C23-3427-B22A-F54C-83C5E3890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0F717-2871-F4F7-512D-F28C793A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4138F-D700-0E1F-30A8-95A26F65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BF889-5F70-0B50-CC94-57E8DE05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441B2-B807-4784-574F-4BF73EEF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1B533-D8B3-1CED-87A7-9B95007DB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F694-2342-6A30-E1D9-EB8CF7724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E72F1-4331-B246-84FD-C091D25FFE54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1EC4-76E4-F889-7FE4-EED013B62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C1A41-5F44-931F-19E4-F2074E27F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8E2638-40F0-D7EA-F96E-200E3CE4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1840" y="1037285"/>
            <a:ext cx="5608320" cy="7539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Commencement Day Reception – May 28,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Tomson Hall Atrium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1A3108-A9BD-0546-B761-F57A61844910}"/>
              </a:ext>
            </a:extLst>
          </p:cNvPr>
          <p:cNvSpPr txBox="1"/>
          <p:nvPr/>
        </p:nvSpPr>
        <p:spPr>
          <a:xfrm>
            <a:off x="4541520" y="5936544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Melina </a:t>
            </a:r>
            <a:r>
              <a:rPr lang="en-US" dirty="0" err="1"/>
              <a:t>Canas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D5EA6-F283-971E-C4D6-0CDC866E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23360" y="2309424"/>
            <a:ext cx="414528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1AF10E-66ED-4706-368A-B3AAF0A4D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190" y="1446375"/>
            <a:ext cx="5608320" cy="420624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40D61C-BA13-2728-4730-1D6C0294B040}"/>
              </a:ext>
            </a:extLst>
          </p:cNvPr>
          <p:cNvSpPr txBox="1"/>
          <p:nvPr/>
        </p:nvSpPr>
        <p:spPr>
          <a:xfrm>
            <a:off x="3457190" y="5652615"/>
            <a:ext cx="5608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Audrey </a:t>
            </a:r>
            <a:r>
              <a:rPr lang="en-US" sz="1800" dirty="0" err="1"/>
              <a:t>Hoehner</a:t>
            </a:r>
            <a:r>
              <a:rPr lang="en-US" sz="1800" dirty="0"/>
              <a:t> with Profs. Helms, Reece, and Groton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2AF5-49B5-3E0F-2182-3791B734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291840" y="5532120"/>
            <a:ext cx="5559235" cy="5352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Payton Jorgensen with Profs. Reece, Groton, and Helms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9A7ACC-F136-B4CC-3D48-5AC981D7D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755" y="1325880"/>
            <a:ext cx="5608320" cy="4206240"/>
          </a:xfrm>
        </p:spPr>
      </p:pic>
    </p:spTree>
    <p:extLst>
      <p:ext uri="{BB962C8B-B14F-4D97-AF65-F5344CB8AC3E}">
        <p14:creationId xmlns:p14="http://schemas.microsoft.com/office/powerpoint/2010/main" val="64357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2AF5-49B5-3E0F-2182-3791B734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291840" y="5727032"/>
            <a:ext cx="5608320" cy="4946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Olivia Simonson with Profs. Reece, Helms, and Groton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62F9A8-564E-5A74-F5A7-15CDE0445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366" y="1397636"/>
            <a:ext cx="5608320" cy="4329396"/>
          </a:xfrm>
        </p:spPr>
      </p:pic>
    </p:spTree>
    <p:extLst>
      <p:ext uri="{BB962C8B-B14F-4D97-AF65-F5344CB8AC3E}">
        <p14:creationId xmlns:p14="http://schemas.microsoft.com/office/powerpoint/2010/main" val="275030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504-24C0-7BEF-4946-A114DBD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80" y="6160168"/>
            <a:ext cx="3977640" cy="1979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/>
              <a:t>Melina </a:t>
            </a:r>
            <a:r>
              <a:rPr lang="en-US" sz="1800" b="1" dirty="0" err="1"/>
              <a:t>Canas</a:t>
            </a:r>
            <a:r>
              <a:rPr lang="en-US" sz="1800" b="1" dirty="0"/>
              <a:t> with Profs. Helms and Groton</a:t>
            </a:r>
            <a:endParaRPr 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198769-C55B-0F29-76CD-F895AB9E1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44240" y="1440181"/>
            <a:ext cx="5303520" cy="3977639"/>
          </a:xfrm>
        </p:spPr>
      </p:pic>
    </p:spTree>
    <p:extLst>
      <p:ext uri="{BB962C8B-B14F-4D97-AF65-F5344CB8AC3E}">
        <p14:creationId xmlns:p14="http://schemas.microsoft.com/office/powerpoint/2010/main" val="323420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83842-600A-30FB-3034-9D96C19BC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760" y="1508760"/>
            <a:ext cx="5364480" cy="40233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B66D0-D275-60EA-8BD1-250AD9AAE311}"/>
              </a:ext>
            </a:extLst>
          </p:cNvPr>
          <p:cNvSpPr txBox="1"/>
          <p:nvPr/>
        </p:nvSpPr>
        <p:spPr>
          <a:xfrm>
            <a:off x="3413760" y="5532120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Prof. Helms in Tomson 366</a:t>
            </a:r>
          </a:p>
        </p:txBody>
      </p:sp>
    </p:spTree>
    <p:extLst>
      <p:ext uri="{BB962C8B-B14F-4D97-AF65-F5344CB8AC3E}">
        <p14:creationId xmlns:p14="http://schemas.microsoft.com/office/powerpoint/2010/main" val="420525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60</Words>
  <Application>Microsoft Macintosh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Payton Jorgensen with Profs. Reece, Groton, and Helms</vt:lpstr>
      <vt:lpstr>Olivia Simonson with Profs. Reece, Helms, and Groton</vt:lpstr>
      <vt:lpstr>Melina Canas with Profs. Helms and Groton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28</cp:revision>
  <dcterms:created xsi:type="dcterms:W3CDTF">2022-06-01T21:57:11Z</dcterms:created>
  <dcterms:modified xsi:type="dcterms:W3CDTF">2023-06-03T15:03:03Z</dcterms:modified>
</cp:coreProperties>
</file>