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8" r:id="rId4"/>
    <p:sldId id="274" r:id="rId5"/>
    <p:sldId id="277" r:id="rId6"/>
    <p:sldId id="272" r:id="rId7"/>
    <p:sldId id="275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9"/>
    <p:restoredTop sz="94619"/>
  </p:normalViewPr>
  <p:slideViewPr>
    <p:cSldViewPr snapToGrid="0" snapToObjects="1">
      <p:cViewPr varScale="1">
        <p:scale>
          <a:sx n="88" d="100"/>
          <a:sy n="88" d="100"/>
        </p:scale>
        <p:origin x="18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84329-3728-2D43-8BFD-6F73D79B73C7}" type="datetimeFigureOut">
              <a:rPr lang="en-US" smtClean="0"/>
              <a:t>5/26/24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67145-6860-E748-B8D0-CC7EA41F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67145-6860-E748-B8D0-CC7EA41F1D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67145-6860-E748-B8D0-CC7EA41F1D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67145-6860-E748-B8D0-CC7EA41F1D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0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67145-6860-E748-B8D0-CC7EA41F1D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9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67145-6860-E748-B8D0-CC7EA41F1D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0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4F90-6A2A-801A-EB64-F1C384718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E522B-214D-416D-EE42-6BE66D2E2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1F1CD-9372-83F3-EB52-AB401AB9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4CD5A-45CA-2119-AB08-90629FDD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D5EC1-4A29-1B8E-172E-390B4DF7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99EE-8036-7653-D15F-DDCCCBC3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1B0CD-60B5-BA7E-FF17-C4805FB5B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D416B-BEBB-0481-5DA3-1ACD8AED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535CE-10EE-3F01-C56C-92DC1D98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5A291-EA0B-BABA-4F05-A0AA52D1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0BFA4-6406-8DAE-D2D0-5EA1A1E82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57E7A-A08C-A980-C87A-41B07DC22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71651-CF94-FADF-64C6-A0ED50DC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2538-C775-62E8-EBDC-65232585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AB7F7-FBB6-A87F-48F8-1DCDB74D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9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B90E-B541-B9CF-1B46-05C45596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ADDD6-2A6D-EF1E-1441-8BC0047E0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905AC-069D-7762-D2C2-0E87EC66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88640-6EE4-27C8-01A3-C498F5D9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8F92C-C2F6-ED1A-BB46-5A12CE7F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C0F2-28F5-2429-97EA-0B0C0108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3AFC-6924-BEC5-E187-33A0E7D6C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A775-9FAC-3A21-4FDC-5A0166CF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51613-C516-F558-4285-06843DF7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A2A8A-793C-9264-9E35-D8B6589D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83EE-8F5B-7A87-965B-DE299650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1A8C-2B77-DEB7-6367-C1EC38112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205F2-E4DA-34E5-CD27-BE55FDD1E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50AB8-A366-C7A2-3D83-123EB040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0FB90-536D-0B69-C56C-E6635DF0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E9303-355D-E913-3BBC-4C6EE102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C0A3-29AF-0429-9329-4F1C9EAB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B8F06-142A-1076-91CF-EFBADDC09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CDBE1-BD2A-3EDB-2A4C-3CE695069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A8237-7AEA-D336-9004-CCA08B45F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05A4B-EE08-ED85-42EE-D93785C5E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C2EFB-0DE4-5A54-BAE7-EBEAE83D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EA26A-01BF-4845-D933-87072A4A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CA61A-D357-74AC-1B9D-1E98D08B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4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3391-D186-612F-4487-23846CF4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EA1BB-409C-D459-837E-614FA454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E191B-6821-DB1F-C249-957D19B6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07611-7A48-4B8D-9A6C-3805609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9089B-F7C8-645D-48C0-C156BE55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C680A-9791-F70C-A92A-C558F6AE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C862C-AA2B-8E06-ABE4-B2B5C471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ACC4-7139-7F5C-2CD2-3C79B200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03F62-BD3D-4D90-173C-7D7928997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364AA-11EC-EE23-BE5F-A8FE2B276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808CB-8816-2BDB-3271-F7731C83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AA05A-C723-4C17-AAE8-0BC09B2E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110A1-9E3B-535F-767D-96A58F94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E86B-D162-7184-BF01-882E594D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3B9E-AA5F-F6BA-6A39-4A6C3A409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06C23-3427-B22A-F54C-83C5E3890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0F717-2871-F4F7-512D-F28C793A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4138F-D700-0E1F-30A8-95A26F65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BF889-5F70-0B50-CC94-57E8DE05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626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441B2-B807-4784-574F-4BF73EEF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1B533-D8B3-1CED-87A7-9B95007DB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F694-2342-6A30-E1D9-EB8CF7724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E72F1-4331-B246-84FD-C091D25FFE54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1EC4-76E4-F889-7FE4-EED013B62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C1A41-5F44-931F-19E4-F2074E27F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51E9-4CEB-E84F-A57A-A5EA77CB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8E2638-40F0-D7EA-F96E-200E3CE4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1840" y="1037285"/>
            <a:ext cx="5608320" cy="7539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Commencement Day Reception – May 25,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Tomson Hall Atrium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1A3108-A9BD-0546-B761-F57A61844910}"/>
              </a:ext>
            </a:extLst>
          </p:cNvPr>
          <p:cNvSpPr txBox="1"/>
          <p:nvPr/>
        </p:nvSpPr>
        <p:spPr>
          <a:xfrm>
            <a:off x="4541520" y="5636049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Vania Liang (Greek major)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2373A-7CE6-770C-EFFA-F8C2E300E8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67200" y="2342056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504-24C0-7BEF-4946-A114DBD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650" y="5807645"/>
            <a:ext cx="3264693" cy="2971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/>
              <a:t>Eli Moore &amp; family</a:t>
            </a:r>
            <a:endParaRPr lang="en-US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5E32CE-A9FA-10FC-359C-76A9C4033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4" y="1982147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90918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504-24C0-7BEF-4946-A114DBD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651" y="5742552"/>
            <a:ext cx="3264693" cy="565097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Eli Moore &amp; still more family</a:t>
            </a: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C5BAF0-AE74-FE76-E311-254190726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6" y="1933743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75054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504-24C0-7BEF-4946-A114DBD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5570912"/>
            <a:ext cx="4876800" cy="565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/>
              <a:t>Nellie Phillips (Latin &amp; Medieval Studies major) with Profs. Helms, Groton, and </a:t>
            </a:r>
            <a:r>
              <a:rPr lang="en-US" sz="1800" b="1" dirty="0" err="1"/>
              <a:t>Bouxsein</a:t>
            </a:r>
            <a:endParaRPr lang="en-US" sz="18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D742E2-42B2-0123-26E7-CE4AD2A8B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780861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332713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504-24C0-7BEF-4946-A114DBD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902" y="5734198"/>
            <a:ext cx="3896750" cy="565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/>
              <a:t>Benjamin </a:t>
            </a:r>
            <a:r>
              <a:rPr lang="en-US" sz="1800" b="1" dirty="0" err="1"/>
              <a:t>Reister</a:t>
            </a:r>
            <a:r>
              <a:rPr lang="en-US" sz="1800" b="1" dirty="0"/>
              <a:t> (Latin major) with Profs. Helms, Groton, and </a:t>
            </a:r>
            <a:r>
              <a:rPr lang="en-US" sz="1800" b="1" dirty="0" err="1"/>
              <a:t>Bouxsein</a:t>
            </a: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C07D1A-059C-77DD-B82D-4730F6ECD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7" y="1925389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89634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504-24C0-7BEF-4946-A114DBD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652" y="5734198"/>
            <a:ext cx="3264693" cy="565097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Benjamin </a:t>
            </a:r>
            <a:r>
              <a:rPr lang="en-US" sz="1800" b="1" dirty="0" err="1"/>
              <a:t>Reister</a:t>
            </a:r>
            <a:r>
              <a:rPr lang="en-US" sz="1800" b="1" dirty="0"/>
              <a:t> &amp; family</a:t>
            </a:r>
            <a:endParaRPr lang="en-US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709C21-0639-8F00-7394-BD33A97D8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6" y="1925389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63206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504-24C0-7BEF-4946-A114DBD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271" y="5734198"/>
            <a:ext cx="4147458" cy="565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/>
              <a:t>Jacob Thompson (Ancient Studies major) with Profs. Groton, Helms, and </a:t>
            </a:r>
            <a:r>
              <a:rPr lang="en-US" sz="1800" b="1" dirty="0" err="1"/>
              <a:t>Bouxsein</a:t>
            </a: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74D934-16B5-9B5A-6C61-9DE5FD18D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1796653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93287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504-24C0-7BEF-4946-A114DBD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654" y="5734198"/>
            <a:ext cx="3264694" cy="565097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Jacob Thompson &amp; family</a:t>
            </a:r>
            <a:endParaRPr lang="en-US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6616DB-1C13-C5CC-F0BF-0F4150D50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1925389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74758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228815-2128-285B-38B9-5FA10CD32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331" y="1253331"/>
            <a:ext cx="435133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653969-A092-9A3E-1187-802D386965DD}"/>
              </a:ext>
            </a:extLst>
          </p:cNvPr>
          <p:cNvSpPr txBox="1"/>
          <p:nvPr/>
        </p:nvSpPr>
        <p:spPr>
          <a:xfrm>
            <a:off x="3920331" y="5737481"/>
            <a:ext cx="43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Congratulations to the Class of MMXXIV!</a:t>
            </a:r>
          </a:p>
        </p:txBody>
      </p:sp>
    </p:spTree>
    <p:extLst>
      <p:ext uri="{BB962C8B-B14F-4D97-AF65-F5344CB8AC3E}">
        <p14:creationId xmlns:p14="http://schemas.microsoft.com/office/powerpoint/2010/main" val="420525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2AF5-49B5-3E0F-2182-3791B734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918856" y="5678805"/>
            <a:ext cx="4261756" cy="5352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Nick Braun (Medieval Studies major) with Profs. Helms, Groton, and </a:t>
            </a:r>
            <a:r>
              <a:rPr lang="en-US" sz="2000" b="1" dirty="0" err="1"/>
              <a:t>Bouxsein</a:t>
            </a:r>
            <a:endParaRPr lang="en-US" sz="20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EEEA3C-09A1-371D-05C6-97DEE2F03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94994" y="172331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64357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2AF5-49B5-3E0F-2182-3791B734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316382" y="5605462"/>
            <a:ext cx="5559235" cy="535221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Nick Braun &amp; Julia </a:t>
            </a:r>
            <a:r>
              <a:rPr lang="en-US" sz="2000" b="1" dirty="0" err="1"/>
              <a:t>Steidl</a:t>
            </a:r>
            <a:endParaRPr lang="en-US" sz="20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D469F4-65DA-D425-B957-28E7B2A30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1796653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94014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140D61C-BA13-2728-4730-1D6C0294B040}"/>
              </a:ext>
            </a:extLst>
          </p:cNvPr>
          <p:cNvSpPr txBox="1"/>
          <p:nvPr/>
        </p:nvSpPr>
        <p:spPr>
          <a:xfrm>
            <a:off x="4212771" y="5547544"/>
            <a:ext cx="3820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Erica Collin (Classics major) with Profs. Helms, </a:t>
            </a:r>
            <a:r>
              <a:rPr lang="en-US" sz="1800" dirty="0" err="1"/>
              <a:t>Bouxsein</a:t>
            </a:r>
            <a:r>
              <a:rPr lang="en-US" sz="1800" dirty="0"/>
              <a:t>, and Groton</a:t>
            </a:r>
          </a:p>
          <a:p>
            <a:pPr algn="ctr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F88FCA-D19F-017C-0FE7-91B8ED1AA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1678665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325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140D61C-BA13-2728-4730-1D6C0294B040}"/>
              </a:ext>
            </a:extLst>
          </p:cNvPr>
          <p:cNvSpPr txBox="1"/>
          <p:nvPr/>
        </p:nvSpPr>
        <p:spPr>
          <a:xfrm>
            <a:off x="3452639" y="5833579"/>
            <a:ext cx="5286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Erica Collin </a:t>
            </a:r>
            <a:r>
              <a:rPr lang="en-US" dirty="0"/>
              <a:t>&amp; family</a:t>
            </a:r>
            <a:endParaRPr lang="en-US" sz="1800" dirty="0"/>
          </a:p>
          <a:p>
            <a:pPr algn="ctr"/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A9DA77-B079-6188-4D23-C59D5D7EF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397" y="1448761"/>
            <a:ext cx="3625205" cy="4351338"/>
          </a:xfrm>
        </p:spPr>
      </p:pic>
    </p:spTree>
    <p:extLst>
      <p:ext uri="{BB962C8B-B14F-4D97-AF65-F5344CB8AC3E}">
        <p14:creationId xmlns:p14="http://schemas.microsoft.com/office/powerpoint/2010/main" val="407844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2AF5-49B5-3E0F-2182-3791B734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180114" y="5716941"/>
            <a:ext cx="3869872" cy="4946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Vania Liang (Greek major) with Profs. Helms, </a:t>
            </a:r>
            <a:r>
              <a:rPr lang="en-US" sz="2000" b="1" dirty="0" err="1"/>
              <a:t>Bouxsein</a:t>
            </a:r>
            <a:r>
              <a:rPr lang="en-US" sz="2000" b="1" dirty="0"/>
              <a:t>, and Groton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F426D7-BE9D-BE5D-4AD4-2C6EA1CBE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1796653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75030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504-24C0-7BEF-4946-A114DBD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287" y="5717715"/>
            <a:ext cx="4063426" cy="565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/>
              <a:t>Sierra McGuire (Ancient Studies major) with Profs. Helms, </a:t>
            </a:r>
            <a:r>
              <a:rPr lang="en-US" sz="1800" b="1" dirty="0" err="1"/>
              <a:t>Bouxsein</a:t>
            </a:r>
            <a:r>
              <a:rPr lang="en-US" sz="1800" b="1" dirty="0"/>
              <a:t>, and Groton</a:t>
            </a: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CC3225-9800-2366-6EA2-E0514B20B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1796653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23420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504-24C0-7BEF-4946-A114DBD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286" y="5605462"/>
            <a:ext cx="4063426" cy="565097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Sierra McGuire &amp; friends</a:t>
            </a:r>
            <a:endParaRPr lang="en-US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D80E79-E578-E052-6114-30DA23FCB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7" y="1796653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81656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504-24C0-7BEF-4946-A114DBD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649" y="5605462"/>
            <a:ext cx="3264693" cy="565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/>
              <a:t>Eli Moore (Classics major) with Profs. Helms, Groton, and </a:t>
            </a:r>
            <a:r>
              <a:rPr lang="en-US" sz="1800" b="1" dirty="0" err="1"/>
              <a:t>Bouxsein</a:t>
            </a:r>
            <a:r>
              <a:rPr lang="en-US" sz="1800" b="1" dirty="0"/>
              <a:t> </a:t>
            </a: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C7D2DC-06A5-1A05-34B5-A2ABDD26C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4" y="1796653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53340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186</Words>
  <Application>Microsoft Macintosh PowerPoint</Application>
  <PresentationFormat>Widescreen</PresentationFormat>
  <Paragraphs>24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Nick Braun (Medieval Studies major) with Profs. Helms, Groton, and Bouxsein</vt:lpstr>
      <vt:lpstr>Nick Braun &amp; Julia Steidl</vt:lpstr>
      <vt:lpstr>PowerPoint Presentation</vt:lpstr>
      <vt:lpstr>PowerPoint Presentation</vt:lpstr>
      <vt:lpstr>Vania Liang (Greek major) with Profs. Helms, Bouxsein, and Groton</vt:lpstr>
      <vt:lpstr>Sierra McGuire (Ancient Studies major) with Profs. Helms, Bouxsein, and Groton</vt:lpstr>
      <vt:lpstr>Sierra McGuire &amp; friends</vt:lpstr>
      <vt:lpstr>Eli Moore (Classics major) with Profs. Helms, Groton, and Bouxsein </vt:lpstr>
      <vt:lpstr>Eli Moore &amp; family</vt:lpstr>
      <vt:lpstr>Eli Moore &amp; still more family</vt:lpstr>
      <vt:lpstr>Nellie Phillips (Latin &amp; Medieval Studies major) with Profs. Helms, Groton, and Bouxsein</vt:lpstr>
      <vt:lpstr>Benjamin Reister (Latin major) with Profs. Helms, Groton, and Bouxsein</vt:lpstr>
      <vt:lpstr>Benjamin Reister &amp; family</vt:lpstr>
      <vt:lpstr>Jacob Thompson (Ancient Studies major) with Profs. Groton, Helms, and Bouxsein</vt:lpstr>
      <vt:lpstr>Jacob Thompson &amp; family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45</cp:revision>
  <dcterms:created xsi:type="dcterms:W3CDTF">2022-06-01T21:57:11Z</dcterms:created>
  <dcterms:modified xsi:type="dcterms:W3CDTF">2024-05-26T17:49:32Z</dcterms:modified>
</cp:coreProperties>
</file>