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78" r:id="rId3"/>
    <p:sldId id="273" r:id="rId4"/>
    <p:sldId id="288" r:id="rId5"/>
    <p:sldId id="292" r:id="rId6"/>
    <p:sldId id="274" r:id="rId7"/>
    <p:sldId id="277" r:id="rId8"/>
    <p:sldId id="272" r:id="rId9"/>
    <p:sldId id="279" r:id="rId10"/>
    <p:sldId id="275" r:id="rId11"/>
    <p:sldId id="280" r:id="rId12"/>
    <p:sldId id="289" r:id="rId13"/>
    <p:sldId id="291" r:id="rId14"/>
    <p:sldId id="283" r:id="rId15"/>
    <p:sldId id="284" r:id="rId16"/>
    <p:sldId id="290" r:id="rId17"/>
    <p:sldId id="281" r:id="rId18"/>
    <p:sldId id="282" r:id="rId19"/>
    <p:sldId id="286" r:id="rId20"/>
    <p:sldId id="287" r:id="rId21"/>
    <p:sldId id="285" r:id="rId22"/>
    <p:sldId id="27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68"/>
    <p:restoredTop sz="86418"/>
  </p:normalViewPr>
  <p:slideViewPr>
    <p:cSldViewPr snapToGrid="0" snapToObjects="1">
      <p:cViewPr varScale="1">
        <p:scale>
          <a:sx n="78" d="100"/>
          <a:sy n="78" d="100"/>
        </p:scale>
        <p:origin x="192" y="91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84329-3728-2D43-8BFD-6F73D79B73C7}" type="datetimeFigureOut">
              <a:rPr lang="en-US" smtClean="0"/>
              <a:t>5/27/25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367145-6860-E748-B8D0-CC7EA41F1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70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367145-6860-E748-B8D0-CC7EA41F1D4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843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367145-6860-E748-B8D0-CC7EA41F1D4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58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367145-6860-E748-B8D0-CC7EA41F1D4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196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367145-6860-E748-B8D0-CC7EA41F1D4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905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367145-6860-E748-B8D0-CC7EA41F1D4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101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94F90-6A2A-801A-EB64-F1C3847180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7E522B-214D-416D-EE42-6BE66D2E2E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1F1CD-9372-83F3-EB52-AB401AB94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E72F1-4331-B246-84FD-C091D25FFE54}" type="datetimeFigureOut">
              <a:rPr lang="en-US" smtClean="0"/>
              <a:t>5/27/25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F4CD5A-45CA-2119-AB08-90629FDDA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D5EC1-4A29-1B8E-172E-390B4DF7A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B51E9-4CEB-E84F-A57A-A5EA77CB6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384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99EE-8036-7653-D15F-DDCCCBC35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A1B0CD-60B5-BA7E-FF17-C4805FB5B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D416B-BEBB-0481-5DA3-1ACD8AED2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E72F1-4331-B246-84FD-C091D25FFE54}" type="datetimeFigureOut">
              <a:rPr lang="en-US" smtClean="0"/>
              <a:t>5/27/25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535CE-10EE-3F01-C56C-92DC1D985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5A291-EA0B-BABA-4F05-A0AA52D1C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B51E9-4CEB-E84F-A57A-A5EA77CB6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904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F0BFA4-6406-8DAE-D2D0-5EA1A1E820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257E7A-A08C-A980-C87A-41B07DC229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71651-CF94-FADF-64C6-A0ED50DC1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E72F1-4331-B246-84FD-C091D25FFE54}" type="datetimeFigureOut">
              <a:rPr lang="en-US" smtClean="0"/>
              <a:t>5/27/25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62538-C775-62E8-EBDC-652325858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AB7F7-FBB6-A87F-48F8-1DCDB74DE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B51E9-4CEB-E84F-A57A-A5EA77CB6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090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AB90E-B541-B9CF-1B46-05C455965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ADDD6-2A6D-EF1E-1441-8BC0047E0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905AC-069D-7762-D2C2-0E87EC667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E72F1-4331-B246-84FD-C091D25FFE54}" type="datetimeFigureOut">
              <a:rPr lang="en-US" smtClean="0"/>
              <a:t>5/27/25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88640-6EE4-27C8-01A3-C498F5D95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8F92C-C2F6-ED1A-BB46-5A12CE7F7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B51E9-4CEB-E84F-A57A-A5EA77CB6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725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AC0F2-28F5-2429-97EA-0B0C0108E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1E3AFC-6924-BEC5-E187-33A0E7D6C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FA775-9FAC-3A21-4FDC-5A0166CF9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E72F1-4331-B246-84FD-C091D25FFE54}" type="datetimeFigureOut">
              <a:rPr lang="en-US" smtClean="0"/>
              <a:t>5/27/25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51613-C516-F558-4285-06843DF7B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A2A8A-793C-9264-9E35-D8B6589DE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B51E9-4CEB-E84F-A57A-A5EA77CB6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159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183EE-8F5B-7A87-965B-DE2996503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71A8C-2B77-DEB7-6367-C1EC381123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7205F2-E4DA-34E5-CD27-BE55FDD1E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650AB8-A366-C7A2-3D83-123EB0409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E72F1-4331-B246-84FD-C091D25FFE54}" type="datetimeFigureOut">
              <a:rPr lang="en-US" smtClean="0"/>
              <a:t>5/27/25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80FB90-536D-0B69-C56C-E6635DF00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4E9303-355D-E913-3BBC-4C6EE102E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B51E9-4CEB-E84F-A57A-A5EA77CB6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725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1C0A3-29AF-0429-9329-4F1C9EAB5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B8F06-142A-1076-91CF-EFBADDC09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7CDBE1-BD2A-3EDB-2A4C-3CE6950694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9A8237-7AEA-D336-9004-CCA08B45F9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105A4B-EE08-ED85-42EE-D93785C5E3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1C2EFB-0DE4-5A54-BAE7-EBEAE83DE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E72F1-4331-B246-84FD-C091D25FFE54}" type="datetimeFigureOut">
              <a:rPr lang="en-US" smtClean="0"/>
              <a:t>5/27/25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FEA26A-01BF-4845-D933-87072A4A9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7CA61A-D357-74AC-1B9D-1E98D08B2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B51E9-4CEB-E84F-A57A-A5EA77CB6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244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63391-D186-612F-4487-23846CF41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1EA1BB-409C-D459-837E-614FA4543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E72F1-4331-B246-84FD-C091D25FFE54}" type="datetimeFigureOut">
              <a:rPr lang="en-US" smtClean="0"/>
              <a:t>5/27/25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AE191B-6821-DB1F-C249-957D19B6A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F07611-7A48-4B8D-9A6C-38056098D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B51E9-4CEB-E84F-A57A-A5EA77CB6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59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99089B-F7C8-645D-48C0-C156BE55A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E72F1-4331-B246-84FD-C091D25FFE54}" type="datetimeFigureOut">
              <a:rPr lang="en-US" smtClean="0"/>
              <a:t>5/27/25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DC680A-9791-F70C-A92A-C558F6AE9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BC862C-AA2B-8E06-ABE4-B2B5C4715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B51E9-4CEB-E84F-A57A-A5EA77CB6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173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FACC4-7139-7F5C-2CD2-3C79B2005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03F62-BD3D-4D90-173C-7D7928997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364AA-11EC-EE23-BE5F-A8FE2B2763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8808CB-8816-2BDB-3271-F7731C833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E72F1-4331-B246-84FD-C091D25FFE54}" type="datetimeFigureOut">
              <a:rPr lang="en-US" smtClean="0"/>
              <a:t>5/27/25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FAA05A-C723-4C17-AAE8-0BC09B2E1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4110A1-9E3B-535F-767D-96A58F94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B51E9-4CEB-E84F-A57A-A5EA77CB6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954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2E86B-D162-7184-BF01-882E594DD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73B9E-AA5F-F6BA-6A39-4A6C3A4090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F06C23-3427-B22A-F54C-83C5E38905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D0F717-2871-F4F7-512D-F28C793A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E72F1-4331-B246-84FD-C091D25FFE54}" type="datetimeFigureOut">
              <a:rPr lang="en-US" smtClean="0"/>
              <a:t>5/27/25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14138F-D700-0E1F-30A8-95A26F659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BF889-5F70-0B50-CC94-57E8DE051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B51E9-4CEB-E84F-A57A-A5EA77CB6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028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6626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E441B2-B807-4784-574F-4BF73EEF5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71B533-D8B3-1CED-87A7-9B95007DB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DF694-2342-6A30-E1D9-EB8CF7724E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E72F1-4331-B246-84FD-C091D25FFE54}" type="datetimeFigureOut">
              <a:rPr lang="en-US" smtClean="0"/>
              <a:t>5/27/25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91EC4-76E4-F889-7FE4-EED013B626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C1A41-5F44-931F-19E4-F2074E27F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B51E9-4CEB-E84F-A57A-A5EA77CB6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731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6626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08E2638-40F0-D7EA-F96E-200E3CE437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4472" y="995799"/>
            <a:ext cx="5350860" cy="75397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latin typeface="+mn-lt"/>
              </a:rPr>
              <a:t>Commencement Day Reception – May 24, 2025</a:t>
            </a:r>
            <a:br>
              <a:rPr lang="en-US" sz="2000" b="1" dirty="0">
                <a:latin typeface="+mn-lt"/>
              </a:rPr>
            </a:br>
            <a:r>
              <a:rPr lang="en-US" sz="2000" b="1" dirty="0">
                <a:latin typeface="+mn-lt"/>
              </a:rPr>
              <a:t>Tomson Hall Atrium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1A3108-A9BD-0546-B761-F57A61844910}"/>
              </a:ext>
            </a:extLst>
          </p:cNvPr>
          <p:cNvSpPr txBox="1"/>
          <p:nvPr/>
        </p:nvSpPr>
        <p:spPr>
          <a:xfrm>
            <a:off x="3819581" y="5824094"/>
            <a:ext cx="5120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Anna </a:t>
            </a:r>
            <a:r>
              <a:rPr lang="en-US" dirty="0" err="1"/>
              <a:t>Shapovalova</a:t>
            </a:r>
            <a:r>
              <a:rPr lang="en-US" dirty="0"/>
              <a:t> &amp; Lucia </a:t>
            </a:r>
            <a:r>
              <a:rPr lang="en-US" dirty="0" err="1"/>
              <a:t>Iurino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DC4DFF-FCEE-2D97-EA90-E4628BE8D5A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582" y="1845050"/>
            <a:ext cx="5120640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24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6626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2D504-24C0-7BEF-4946-A114DBD19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108" y="5864860"/>
            <a:ext cx="5801784" cy="565097"/>
          </a:xfrm>
        </p:spPr>
        <p:txBody>
          <a:bodyPr>
            <a:normAutofit/>
          </a:bodyPr>
          <a:lstStyle/>
          <a:p>
            <a:pPr algn="ctr"/>
            <a:r>
              <a:rPr lang="en-US" sz="1800" b="1" dirty="0"/>
              <a:t>Lucia </a:t>
            </a:r>
            <a:r>
              <a:rPr lang="en-US" sz="1800" b="1" dirty="0" err="1"/>
              <a:t>Iurino</a:t>
            </a:r>
            <a:r>
              <a:rPr lang="en-US" sz="1800" b="1" dirty="0"/>
              <a:t> &amp; family</a:t>
            </a:r>
            <a:endParaRPr lang="en-US" sz="1800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70D640E-8787-88A2-88CF-13927403E9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545052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234206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6626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2D504-24C0-7BEF-4946-A114DBD19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1117" y="5761515"/>
            <a:ext cx="5349766" cy="56509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800" b="1" dirty="0"/>
              <a:t>Liz Mills (Ancient Studies major) with Profs. Helms, </a:t>
            </a:r>
            <a:br>
              <a:rPr lang="en-US" sz="1800" b="1" dirty="0"/>
            </a:br>
            <a:r>
              <a:rPr lang="en-US" sz="1800" b="1" dirty="0"/>
              <a:t>Groton, and </a:t>
            </a:r>
            <a:r>
              <a:rPr lang="en-US" sz="1800" b="1" dirty="0" err="1"/>
              <a:t>Moench</a:t>
            </a:r>
            <a:endParaRPr lang="en-US" sz="18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FA109DF-0A46-8B27-35F3-0F5F7348EA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362674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533402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6626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2D504-24C0-7BEF-4946-A114DBD19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107" y="5892229"/>
            <a:ext cx="5749251" cy="431882"/>
          </a:xfrm>
        </p:spPr>
        <p:txBody>
          <a:bodyPr>
            <a:normAutofit/>
          </a:bodyPr>
          <a:lstStyle/>
          <a:p>
            <a:pPr algn="ctr"/>
            <a:r>
              <a:rPr lang="en-US" sz="1800" b="1" dirty="0"/>
              <a:t>Liz Mills &amp; family</a:t>
            </a:r>
            <a:endParaRPr lang="en-US" sz="18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315074A-AEE8-C66F-4288-1D256C71FB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2574" y="1430054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354595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6626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2D504-24C0-7BEF-4946-A114DBD19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26" y="5822957"/>
            <a:ext cx="5801784" cy="431882"/>
          </a:xfrm>
        </p:spPr>
        <p:txBody>
          <a:bodyPr>
            <a:normAutofit/>
          </a:bodyPr>
          <a:lstStyle/>
          <a:p>
            <a:pPr algn="ctr"/>
            <a:r>
              <a:rPr lang="en-US" sz="1800" b="1" dirty="0"/>
              <a:t>Eli Moore ‘24 (Classics major) &amp; family</a:t>
            </a:r>
            <a:endParaRPr lang="en-US" sz="18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55E79EF-02BD-44A7-328D-AA29DBA648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2926" y="1368426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110709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6626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2D504-24C0-7BEF-4946-A114DBD19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9030" y="5756857"/>
            <a:ext cx="3794235" cy="56509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800" b="1" dirty="0"/>
              <a:t>Roger Quant (Ancient Studies major) with </a:t>
            </a:r>
            <a:br>
              <a:rPr lang="en-US" sz="1800" b="1" dirty="0"/>
            </a:br>
            <a:r>
              <a:rPr lang="en-US" sz="1800" b="1" dirty="0"/>
              <a:t>Profs. Groton, </a:t>
            </a:r>
            <a:r>
              <a:rPr lang="en-US" sz="1800" b="1" dirty="0" err="1"/>
              <a:t>Moench</a:t>
            </a:r>
            <a:r>
              <a:rPr lang="en-US" sz="1800" b="1" dirty="0"/>
              <a:t>, and Helms</a:t>
            </a:r>
            <a:endParaRPr lang="en-US" sz="18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01CD4D1-483B-C56B-9A5C-1D4BABA35F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819684" y="1810508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3327132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6626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2D504-24C0-7BEF-4946-A114DBD19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108" y="5870832"/>
            <a:ext cx="5801784" cy="565097"/>
          </a:xfrm>
        </p:spPr>
        <p:txBody>
          <a:bodyPr>
            <a:normAutofit/>
          </a:bodyPr>
          <a:lstStyle/>
          <a:p>
            <a:pPr algn="ctr"/>
            <a:r>
              <a:rPr lang="en-US" sz="1800" b="1" dirty="0"/>
              <a:t>Roger Quant &amp; family</a:t>
            </a:r>
            <a:endParaRPr lang="en-US" sz="18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9DCCBEC-45E1-0458-ED23-160DA26347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8" y="1519494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896343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6626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2D504-24C0-7BEF-4946-A114DBD19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0635" y="5767538"/>
            <a:ext cx="5749251" cy="431882"/>
          </a:xfrm>
        </p:spPr>
        <p:txBody>
          <a:bodyPr>
            <a:normAutofit/>
          </a:bodyPr>
          <a:lstStyle/>
          <a:p>
            <a:pPr algn="ctr"/>
            <a:r>
              <a:rPr lang="en-US" sz="1800" b="1" dirty="0" err="1"/>
              <a:t>Lissi</a:t>
            </a:r>
            <a:r>
              <a:rPr lang="en-US" sz="1800" b="1" dirty="0"/>
              <a:t> Reid with Prof. Helms</a:t>
            </a:r>
            <a:endParaRPr lang="en-US" sz="18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6907C4F-C55D-1F33-C1EC-2273F8A91A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0635" y="1294896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69259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6626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2D504-24C0-7BEF-4946-A114DBD19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107" y="5892229"/>
            <a:ext cx="5749251" cy="431882"/>
          </a:xfrm>
        </p:spPr>
        <p:txBody>
          <a:bodyPr>
            <a:normAutofit/>
          </a:bodyPr>
          <a:lstStyle/>
          <a:p>
            <a:pPr algn="ctr"/>
            <a:r>
              <a:rPr lang="en-US" sz="1800" b="1" dirty="0" err="1"/>
              <a:t>Lissi</a:t>
            </a:r>
            <a:r>
              <a:rPr lang="en-US" sz="1800" b="1" dirty="0"/>
              <a:t> &amp; Mari Reid with Prof. </a:t>
            </a:r>
            <a:r>
              <a:rPr lang="en-US" sz="1800" b="1" dirty="0" err="1"/>
              <a:t>Helxms</a:t>
            </a:r>
            <a:endParaRPr lang="en-US" sz="18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FD42BE6-0085-66AE-AF32-80618FB1D5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8840" y="1451553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909180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6626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2D504-24C0-7BEF-4946-A114DBD19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655" y="5742552"/>
            <a:ext cx="4087090" cy="56509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800" b="1" dirty="0"/>
              <a:t>Joey Richards (Classics major) with Profs. </a:t>
            </a:r>
            <a:r>
              <a:rPr lang="en-US" sz="1800" b="1" dirty="0" err="1"/>
              <a:t>Moench</a:t>
            </a:r>
            <a:r>
              <a:rPr lang="en-US" sz="1800" b="1" dirty="0"/>
              <a:t>, Helms, and Groton</a:t>
            </a:r>
            <a:endParaRPr lang="en-US" sz="18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D4E2ED2-3E98-CBB5-A8E0-21CA644963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19537" y="1796653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750540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6626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2D504-24C0-7BEF-4946-A114DBD19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450" y="5733623"/>
            <a:ext cx="4761224" cy="56509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800" b="1" dirty="0"/>
              <a:t>Anna </a:t>
            </a:r>
            <a:r>
              <a:rPr lang="en-US" sz="1800" b="1" dirty="0" err="1"/>
              <a:t>Shapovalova</a:t>
            </a:r>
            <a:r>
              <a:rPr lang="en-US" sz="1800" b="1" dirty="0"/>
              <a:t> (Medieval Studies major) </a:t>
            </a:r>
            <a:br>
              <a:rPr lang="en-US" sz="1800" b="1" dirty="0"/>
            </a:br>
            <a:r>
              <a:rPr lang="en-US" sz="1800" b="1" dirty="0"/>
              <a:t>with family and Prof. Groton</a:t>
            </a:r>
            <a:endParaRPr lang="en-US" sz="180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25344A9-0BC0-E51E-D0DB-6908FA634B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95108" y="1253331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932871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6626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F2AF5-49B5-3E0F-2182-3791B734B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3498711" y="5656494"/>
            <a:ext cx="5194572" cy="53522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000" b="1" dirty="0"/>
              <a:t>Sofia Albrecht (Latin major) with Profs. Helms, Groton, and </a:t>
            </a:r>
            <a:r>
              <a:rPr lang="en-US" sz="2000" b="1" dirty="0" err="1"/>
              <a:t>Moench</a:t>
            </a:r>
            <a:endParaRPr lang="en-US" sz="2000" b="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00634CD-1EEC-1EDD-4B21-90D44456DA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19535" y="169905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3940148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6626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2D504-24C0-7BEF-4946-A114DBD19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9227" y="5734198"/>
            <a:ext cx="5896339" cy="565097"/>
          </a:xfrm>
        </p:spPr>
        <p:txBody>
          <a:bodyPr>
            <a:normAutofit/>
          </a:bodyPr>
          <a:lstStyle/>
          <a:p>
            <a:pPr algn="ctr"/>
            <a:r>
              <a:rPr lang="en-US" sz="1800" b="1" dirty="0"/>
              <a:t>Anna </a:t>
            </a:r>
            <a:r>
              <a:rPr lang="en-US" sz="1800" b="1" dirty="0" err="1"/>
              <a:t>Shapovalova</a:t>
            </a:r>
            <a:r>
              <a:rPr lang="en-US" sz="1800" b="1" dirty="0"/>
              <a:t> &amp; family</a:t>
            </a:r>
            <a:endParaRPr lang="en-US" sz="18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36C7AFA-26C4-6007-61D9-4BEB36619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73783" y="1382860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7475859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6626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2D504-24C0-7BEF-4946-A114DBD19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106" y="5682953"/>
            <a:ext cx="5801784" cy="56509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800" b="1" dirty="0"/>
              <a:t>Laura Smith (Latin &amp; Ancient Studies major) with Profs. </a:t>
            </a:r>
            <a:br>
              <a:rPr lang="en-US" sz="1800" b="1" dirty="0"/>
            </a:br>
            <a:r>
              <a:rPr lang="en-US" sz="1800" b="1" dirty="0"/>
              <a:t>Groton, </a:t>
            </a:r>
            <a:r>
              <a:rPr lang="en-US" sz="1800" b="1" dirty="0" err="1"/>
              <a:t>Moench</a:t>
            </a:r>
            <a:r>
              <a:rPr lang="en-US" sz="1800" b="1" dirty="0"/>
              <a:t>, and Helms</a:t>
            </a:r>
            <a:endParaRPr lang="en-US" sz="18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72C9706-3CB1-66EB-52BA-A1FDD3DA4E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95106" y="1253331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6320666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6626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4653969-A092-9A3E-1187-802D386965DD}"/>
              </a:ext>
            </a:extLst>
          </p:cNvPr>
          <p:cNvSpPr txBox="1"/>
          <p:nvPr/>
        </p:nvSpPr>
        <p:spPr>
          <a:xfrm>
            <a:off x="3920331" y="5737481"/>
            <a:ext cx="4351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Laura Smith &amp; Lucia </a:t>
            </a:r>
            <a:r>
              <a:rPr lang="en-US" dirty="0" err="1"/>
              <a:t>Iurino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Congratulations to the Class of MMXXV!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8CA90B0-CD94-D32C-1B58-320B21879A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386143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205253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6626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F2AF5-49B5-3E0F-2182-3791B734B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3195102" y="5700203"/>
            <a:ext cx="5801782" cy="535221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/>
              <a:t>Sofia Albrecht &amp; family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4C15268-6CB3-2617-EA0B-DD243285B4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02" y="134886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643573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6626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F2AF5-49B5-3E0F-2182-3791B734B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3195102" y="5700203"/>
            <a:ext cx="5801782" cy="535221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/>
              <a:t>Charles Cole &amp; family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55AE4BB-1C76-285E-4AEB-3B42AA4D82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19530" y="1796653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3602429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6626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F2AF5-49B5-3E0F-2182-3791B734B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3195102" y="5700203"/>
            <a:ext cx="5801782" cy="535221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/>
              <a:t>Charles Cole with family and Prof. Groton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6B053B1-766D-0873-F1D0-A969E6453B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5738" y="1204344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689943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6626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140D61C-BA13-2728-4730-1D6C0294B040}"/>
              </a:ext>
            </a:extLst>
          </p:cNvPr>
          <p:cNvSpPr txBox="1"/>
          <p:nvPr/>
        </p:nvSpPr>
        <p:spPr>
          <a:xfrm>
            <a:off x="4212771" y="5547544"/>
            <a:ext cx="38208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Mars Dall (Ancient Studies major) with Profs. </a:t>
            </a:r>
            <a:r>
              <a:rPr lang="en-US" sz="1800" dirty="0" err="1"/>
              <a:t>Moench</a:t>
            </a:r>
            <a:r>
              <a:rPr lang="en-US" sz="1800" dirty="0"/>
              <a:t>, Helms, and Groton</a:t>
            </a:r>
          </a:p>
          <a:p>
            <a:pPr algn="ctr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87E362-5CB3-3954-11B4-87A8960400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19537" y="1654633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43252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6626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140D61C-BA13-2728-4730-1D6C0294B040}"/>
              </a:ext>
            </a:extLst>
          </p:cNvPr>
          <p:cNvSpPr txBox="1"/>
          <p:nvPr/>
        </p:nvSpPr>
        <p:spPr>
          <a:xfrm>
            <a:off x="4140268" y="5738582"/>
            <a:ext cx="42394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 err="1"/>
              <a:t>Em</a:t>
            </a:r>
            <a:r>
              <a:rPr lang="en-US" sz="1800" dirty="0"/>
              <a:t> Haas (Greek major) with Profs. </a:t>
            </a:r>
            <a:r>
              <a:rPr lang="en-US" sz="1800" dirty="0" err="1"/>
              <a:t>Moench</a:t>
            </a:r>
            <a:r>
              <a:rPr lang="en-US" sz="1800" dirty="0"/>
              <a:t>, Groton, and Helms</a:t>
            </a:r>
          </a:p>
          <a:p>
            <a:pPr algn="ctr"/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6998BDD-975D-38BF-C6EE-E71F2DA7FD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056539" y="1796653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4078445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6626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F2AF5-49B5-3E0F-2182-3791B734B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3347008" y="5713066"/>
            <a:ext cx="5708187" cy="494682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err="1"/>
              <a:t>Em</a:t>
            </a:r>
            <a:r>
              <a:rPr lang="en-US" sz="2000" b="1" dirty="0"/>
              <a:t> Haas &amp; family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D3830D5-C34D-08B4-C1A7-B60F2CA890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0210" y="1416320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750300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6626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2D504-24C0-7BEF-4946-A114DBD19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2369" y="5731586"/>
            <a:ext cx="3634154" cy="56509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800" b="1" dirty="0"/>
              <a:t>Lucia </a:t>
            </a:r>
            <a:r>
              <a:rPr lang="en-US" sz="1800" b="1" dirty="0" err="1"/>
              <a:t>Iurino</a:t>
            </a:r>
            <a:r>
              <a:rPr lang="en-US" sz="1800" b="1" dirty="0"/>
              <a:t> (Classics major) with Profs. </a:t>
            </a:r>
            <a:r>
              <a:rPr lang="en-US" sz="1800" b="1" dirty="0" err="1"/>
              <a:t>Moench</a:t>
            </a:r>
            <a:r>
              <a:rPr lang="en-US" sz="1800" b="1" dirty="0"/>
              <a:t>, Groton, and Helms </a:t>
            </a:r>
            <a:endParaRPr lang="en-US" sz="18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ED05004-B02E-EB8D-1B1D-82A3126955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19537" y="1905837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8165661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237</Words>
  <Application>Microsoft Macintosh PowerPoint</Application>
  <PresentationFormat>Widescreen</PresentationFormat>
  <Paragraphs>30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Sofia Albrecht (Latin major) with Profs. Helms, Groton, and Moench</vt:lpstr>
      <vt:lpstr>Sofia Albrecht &amp; family</vt:lpstr>
      <vt:lpstr>Charles Cole &amp; family</vt:lpstr>
      <vt:lpstr>Charles Cole with family and Prof. Groton</vt:lpstr>
      <vt:lpstr>PowerPoint Presentation</vt:lpstr>
      <vt:lpstr>PowerPoint Presentation</vt:lpstr>
      <vt:lpstr>Em Haas &amp; family</vt:lpstr>
      <vt:lpstr>Lucia Iurino (Classics major) with Profs. Moench, Groton, and Helms </vt:lpstr>
      <vt:lpstr>Lucia Iurino &amp; family</vt:lpstr>
      <vt:lpstr>Liz Mills (Ancient Studies major) with Profs. Helms,  Groton, and Moench</vt:lpstr>
      <vt:lpstr>Liz Mills &amp; family</vt:lpstr>
      <vt:lpstr>Eli Moore ‘24 (Classics major) &amp; family</vt:lpstr>
      <vt:lpstr>Roger Quant (Ancient Studies major) with  Profs. Groton, Moench, and Helms</vt:lpstr>
      <vt:lpstr>Roger Quant &amp; family</vt:lpstr>
      <vt:lpstr>Lissi Reid with Prof. Helms</vt:lpstr>
      <vt:lpstr>Lissi &amp; Mari Reid with Prof. Helxms</vt:lpstr>
      <vt:lpstr>Joey Richards (Classics major) with Profs. Moench, Helms, and Groton</vt:lpstr>
      <vt:lpstr>Anna Shapovalova (Medieval Studies major)  with family and Prof. Groton</vt:lpstr>
      <vt:lpstr>Anna Shapovalova &amp; family</vt:lpstr>
      <vt:lpstr>Laura Smith (Latin &amp; Ancient Studies major) with Profs.  Groton, Moench, and Helms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65</cp:revision>
  <dcterms:created xsi:type="dcterms:W3CDTF">2022-06-01T21:57:11Z</dcterms:created>
  <dcterms:modified xsi:type="dcterms:W3CDTF">2025-05-28T00:25:14Z</dcterms:modified>
</cp:coreProperties>
</file>