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6" r:id="rId4"/>
    <p:sldId id="263" r:id="rId5"/>
    <p:sldId id="264" r:id="rId6"/>
    <p:sldId id="259" r:id="rId7"/>
    <p:sldId id="267" r:id="rId8"/>
    <p:sldId id="261" r:id="rId9"/>
    <p:sldId id="260" r:id="rId10"/>
    <p:sldId id="262" r:id="rId11"/>
    <p:sldId id="26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6-03T14:17:16.09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D20FF-590D-8542-9B2B-E5197ED90C47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DA5EB-6A8F-CF4B-8E67-E427A694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6216-4680-8BE6-06A4-A667B6A4D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30E8F-4A2D-915F-7581-0A4B2920E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C2F4F-9881-6CB2-AE87-3057F22C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05AB3-6AE4-2A68-D6A7-01C3C9AE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CC955-1F7D-B9DB-BA05-603B90BE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3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4F6F-1608-4FD2-6D31-B80B14A3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D65A7-8804-42A8-1CF6-1CEC86762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5096-09CD-B225-50C9-A97B1467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B652A-6BD7-29FD-8832-19A82AA5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AE70-68AD-2CAD-962C-A75B1883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F42382-1BB8-7072-3255-C78865F87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32C56-DE43-0FE4-9639-F005B50B6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4DEF8-5E9E-4FF6-7183-ED22E417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72A87-C80B-1164-1995-354D3C9F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967F6-6C17-A9DC-A0EF-444709BB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13AF-7F27-48ED-0234-1AFB1F3A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77CD8-D393-DBF0-8372-0040993D4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C521B-5B86-C987-AB83-728AA6EF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EFE11-2C72-02A1-041D-67B9BC9A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DF33-9815-5BA5-4A64-0C42AAF1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A3A5-19A0-CC44-5AA8-723BF734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A150-414C-DBB8-23DE-796586549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1E9BC-958C-5687-1D6D-1A206D07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B166F-9027-EBAC-B014-9D269C38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066DD-E7F4-7383-84CD-FABE7337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8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D444-CC6F-27AD-1257-99127D8A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7BE1-CAB8-4775-2144-EF973469A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5BADC-F0CB-BA76-3141-6B26C99C3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9F7D9-ADC5-0D28-4554-D6303951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63CF6-6AB4-27F7-A5D1-3F2AF9D8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301FF-AA31-71A8-945F-16920F13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8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DB50-1F3B-6CF9-C214-191F2D78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86CC4-655A-90B4-D7A1-010F080D9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3FD97-3FF6-9597-DCFC-633AD927D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84444-9585-3BC9-A342-BDE6CA73D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729A25-EA7B-3080-1DE2-B5B6A6B45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7A5A4-FB1A-6ADD-DCBC-91F544E0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385A9-5F95-3D60-73B9-553C5440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97FAA-63C9-E14D-AA47-6CF54571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7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04B2-9E48-EB66-9A02-5379E337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0BB81-BEFA-9503-11F2-267FB01A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F346F-130B-88DC-9177-B142A3E0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C182E-C0BE-A857-8FD1-7C7D6D06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1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CB0E6-1BB4-31A6-E683-281259F4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5753F-256A-F44A-E2CE-5105780A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30E33-E798-D776-F9B4-66BC0BFC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02FD-3478-ACE7-56F9-6971AEDC2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7044-D7F7-BD23-F92F-89DD9155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2D133-3850-E9E1-2FC2-2BF1E5531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7423E-9AA8-0158-6125-5338BAF3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95E2A-AE86-EE5A-6BA5-32393002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8EC29-B4C9-B975-684E-5D8F6A96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0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EC9F-91CC-9274-9DCA-3872C906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20B00-6909-A8C9-F6D7-50EA71A52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A3E2F-479C-CC0D-0813-80C5535C4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1E1CD-054F-D455-B1BE-F729795D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38427-B51B-878F-6A32-F771A74D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18E73-F7F5-FC3F-04AF-59F2C01A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F3418-0CE4-08F3-4EA0-4D908163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9F1E6-FC36-B0E9-F29C-041A4280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205FC-3C4D-0394-45BC-62D75C014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83A08-9A55-7746-BA88-5E8E4BBC27AC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26AD-8968-003F-6D80-218D3A167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ED73A-38FD-4C33-2404-154662485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E36F8-41FA-704D-940B-73D0EA0F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4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7900FAEC-D2E5-EEF5-031B-6154BD167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0538" y="1511981"/>
            <a:ext cx="4998477" cy="1655762"/>
          </a:xfrm>
        </p:spPr>
        <p:txBody>
          <a:bodyPr/>
          <a:lstStyle/>
          <a:p>
            <a:r>
              <a:rPr lang="en-US" b="1" dirty="0"/>
              <a:t>Commencement Day Reception </a:t>
            </a:r>
          </a:p>
          <a:p>
            <a:r>
              <a:rPr lang="en-US" b="1" dirty="0"/>
              <a:t>May 23, 2026</a:t>
            </a:r>
          </a:p>
          <a:p>
            <a:r>
              <a:rPr lang="en-US" b="1" dirty="0"/>
              <a:t>Tomson Hall Atrium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003BC-C5DC-FF91-CA56-66A2602D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822960"/>
            <a:ext cx="3840891" cy="5120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5D224B-4E38-BD05-93CA-7AD89D56F2C9}"/>
              </a:ext>
            </a:extLst>
          </p:cNvPr>
          <p:cNvSpPr txBox="1"/>
          <p:nvPr/>
        </p:nvSpPr>
        <p:spPr>
          <a:xfrm>
            <a:off x="6368143" y="5022853"/>
            <a:ext cx="429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Pictured at left: </a:t>
            </a:r>
          </a:p>
          <a:p>
            <a:pPr algn="ctr"/>
            <a:r>
              <a:rPr lang="en-US" dirty="0"/>
              <a:t>Rosemary </a:t>
            </a:r>
            <a:r>
              <a:rPr lang="en-US" dirty="0" err="1"/>
              <a:t>Hartless</a:t>
            </a:r>
            <a:r>
              <a:rPr lang="en-US" dirty="0"/>
              <a:t> &amp; Jessica Schmidt</a:t>
            </a:r>
          </a:p>
        </p:txBody>
      </p:sp>
    </p:spTree>
    <p:extLst>
      <p:ext uri="{BB962C8B-B14F-4D97-AF65-F5344CB8AC3E}">
        <p14:creationId xmlns:p14="http://schemas.microsoft.com/office/powerpoint/2010/main" val="3835724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3106872" y="5665573"/>
            <a:ext cx="575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Jessica Schmidt (Eta Sigma Phi member) + Profs. </a:t>
            </a:r>
            <a:r>
              <a:rPr lang="en-US" dirty="0" err="1"/>
              <a:t>Foxley</a:t>
            </a:r>
            <a:r>
              <a:rPr lang="en-US" dirty="0"/>
              <a:t>, Helms, Groton, &amp; </a:t>
            </a:r>
            <a:r>
              <a:rPr lang="en-US" dirty="0" err="1"/>
              <a:t>Moench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D7EFD-7CC4-CB63-585A-507ADE4C2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872" y="910693"/>
            <a:ext cx="5756839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3611887" y="5795319"/>
            <a:ext cx="496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Emma Woodruff (Classics major) + Profs. Groton, Helms, </a:t>
            </a:r>
            <a:r>
              <a:rPr lang="en-US" dirty="0" err="1"/>
              <a:t>Moench</a:t>
            </a:r>
            <a:r>
              <a:rPr lang="en-US" dirty="0"/>
              <a:t>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1EECD-11D1-2919-BB07-035CEF92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87" y="1143000"/>
            <a:ext cx="49682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4361922" y="6080760"/>
            <a:ext cx="382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Majors – </a:t>
            </a:r>
            <a:r>
              <a:rPr lang="en-US"/>
              <a:t>May, 6, </a:t>
            </a:r>
            <a:r>
              <a:rPr lang="en-US" dirty="0"/>
              <a:t>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82AF3-AB90-7ED7-CFCE-07272E3C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923" y="960120"/>
            <a:ext cx="382340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1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B8BA2-00B8-164E-9F24-7C7F8373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67" y="1154851"/>
            <a:ext cx="6095266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2545491" y="5726851"/>
            <a:ext cx="704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Isabella Baker (Classics major) + Profs. </a:t>
            </a:r>
            <a:r>
              <a:rPr lang="en-US" dirty="0" err="1"/>
              <a:t>Moench</a:t>
            </a:r>
            <a:r>
              <a:rPr lang="en-US" dirty="0"/>
              <a:t>, Helms, Groton, &amp; </a:t>
            </a:r>
            <a:r>
              <a:rPr lang="en-US" dirty="0" err="1"/>
              <a:t>Foxley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2941718" y="5663683"/>
            <a:ext cx="625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Violet </a:t>
            </a:r>
            <a:r>
              <a:rPr lang="en-US" dirty="0" err="1"/>
              <a:t>Ecklund</a:t>
            </a:r>
            <a:r>
              <a:rPr lang="en-US" dirty="0"/>
              <a:t>-Johnson (Latin major) + Profs. Groton, Helms, </a:t>
            </a:r>
          </a:p>
          <a:p>
            <a:pPr algn="ctr"/>
            <a:r>
              <a:rPr lang="en-US" dirty="0" err="1"/>
              <a:t>Moench</a:t>
            </a:r>
            <a:r>
              <a:rPr lang="en-US" dirty="0"/>
              <a:t>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BBCD7-56BB-71AF-70EA-7819DD71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18" y="1091683"/>
            <a:ext cx="625089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1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3246667" y="5982592"/>
            <a:ext cx="505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Rosemary </a:t>
            </a:r>
            <a:r>
              <a:rPr lang="en-US" dirty="0" err="1"/>
              <a:t>Hartless</a:t>
            </a:r>
            <a:r>
              <a:rPr lang="en-US" dirty="0"/>
              <a:t> (Latin major) + Profs. Helms, </a:t>
            </a:r>
            <a:r>
              <a:rPr lang="en-US" dirty="0" err="1"/>
              <a:t>Moench</a:t>
            </a:r>
            <a:r>
              <a:rPr lang="en-US" dirty="0"/>
              <a:t>, Groton,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9A45-3DAD-60A9-65A4-02DC1AE56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67" y="861952"/>
            <a:ext cx="505261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2547415" y="6128266"/>
            <a:ext cx="709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Rosemary </a:t>
            </a:r>
            <a:r>
              <a:rPr lang="en-US" dirty="0" err="1"/>
              <a:t>Hartless</a:t>
            </a:r>
            <a:r>
              <a:rPr lang="en-US" dirty="0"/>
              <a:t> (Latin major) +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08DA3-4EF6-B1E1-2933-2E895140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15" y="1007626"/>
            <a:ext cx="709717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1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3562561" y="5838058"/>
            <a:ext cx="461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Emery Jansen (Ancient Studies major) </a:t>
            </a:r>
          </a:p>
          <a:p>
            <a:pPr algn="ctr"/>
            <a:r>
              <a:rPr lang="en-US" dirty="0"/>
              <a:t>+ Profs. Helms, </a:t>
            </a:r>
            <a:r>
              <a:rPr lang="en-US" dirty="0" err="1"/>
              <a:t>Foxley</a:t>
            </a:r>
            <a:r>
              <a:rPr lang="en-US" dirty="0"/>
              <a:t>, </a:t>
            </a:r>
            <a:r>
              <a:rPr lang="en-US" dirty="0" err="1"/>
              <a:t>Moench</a:t>
            </a:r>
            <a:r>
              <a:rPr lang="en-US" dirty="0"/>
              <a:t>, &amp; Groton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FCCA6-3341-9A15-1ED0-D82F289BA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560" y="717418"/>
            <a:ext cx="461204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3307383" y="5838058"/>
            <a:ext cx="512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MaKenzie</a:t>
            </a:r>
            <a:r>
              <a:rPr lang="en-US" dirty="0"/>
              <a:t> </a:t>
            </a:r>
            <a:r>
              <a:rPr lang="en-US" dirty="0" err="1"/>
              <a:t>Kuckkan</a:t>
            </a:r>
            <a:r>
              <a:rPr lang="en-US" dirty="0"/>
              <a:t> (Classics major) </a:t>
            </a:r>
          </a:p>
          <a:p>
            <a:pPr algn="ctr"/>
            <a:r>
              <a:rPr lang="en-US" dirty="0"/>
              <a:t>+ Profs. Helms, Groton, </a:t>
            </a:r>
            <a:r>
              <a:rPr lang="en-US" dirty="0" err="1"/>
              <a:t>Moench</a:t>
            </a:r>
            <a:r>
              <a:rPr lang="en-US" dirty="0"/>
              <a:t>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E5074-5422-9017-E6A1-72B6072B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83" y="900298"/>
            <a:ext cx="5122401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2039050" y="561505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Grace Lindquist (Classics major) + Profs. Groton, Helms, </a:t>
            </a:r>
            <a:r>
              <a:rPr lang="en-US" dirty="0" err="1"/>
              <a:t>Moench</a:t>
            </a:r>
            <a:r>
              <a:rPr lang="en-US" dirty="0"/>
              <a:t>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36314-CAAF-28DE-4F1B-D74C4C6E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50" y="1242946"/>
            <a:ext cx="7772400" cy="43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1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0D6FB6-25EE-330A-7FB3-B675114879E2}"/>
              </a:ext>
            </a:extLst>
          </p:cNvPr>
          <p:cNvSpPr txBox="1"/>
          <p:nvPr/>
        </p:nvSpPr>
        <p:spPr>
          <a:xfrm>
            <a:off x="2397211" y="5817561"/>
            <a:ext cx="719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Elsie Olmstead (Classics major) + Profs. </a:t>
            </a:r>
            <a:r>
              <a:rPr lang="en-US" dirty="0" err="1"/>
              <a:t>Moench</a:t>
            </a:r>
            <a:r>
              <a:rPr lang="en-US" dirty="0"/>
              <a:t>, Helms, Groton, &amp; </a:t>
            </a:r>
            <a:r>
              <a:rPr lang="en-US" dirty="0" err="1"/>
              <a:t>Foxley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E822F-7F17-437D-8E2A-827F30BE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107" y="1051560"/>
            <a:ext cx="633984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191</Words>
  <Application>Microsoft Macintosh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dcterms:created xsi:type="dcterms:W3CDTF">2026-06-03T19:15:05Z</dcterms:created>
  <dcterms:modified xsi:type="dcterms:W3CDTF">2026-06-16T19:26:58Z</dcterms:modified>
</cp:coreProperties>
</file>