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5" r:id="rId2"/>
    <p:sldId id="301" r:id="rId3"/>
    <p:sldId id="291" r:id="rId4"/>
    <p:sldId id="271" r:id="rId5"/>
    <p:sldId id="304" r:id="rId6"/>
    <p:sldId id="313" r:id="rId7"/>
    <p:sldId id="293" r:id="rId8"/>
    <p:sldId id="306" r:id="rId9"/>
    <p:sldId id="307" r:id="rId10"/>
    <p:sldId id="309" r:id="rId11"/>
    <p:sldId id="308" r:id="rId12"/>
    <p:sldId id="310" r:id="rId13"/>
    <p:sldId id="311" r:id="rId14"/>
    <p:sldId id="305" r:id="rId15"/>
    <p:sldId id="303" r:id="rId16"/>
    <p:sldId id="312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40B0-EABA-B447-9C1F-AECC21572B8C}" type="datetimeFigureOut">
              <a:rPr lang="en-US" smtClean="0"/>
              <a:t>7/30/26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F9FF5-E1EF-D646-A4D3-935763EFF3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918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40B0-EABA-B447-9C1F-AECC21572B8C}" type="datetimeFigureOut">
              <a:rPr lang="en-US" smtClean="0"/>
              <a:t>7/30/26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F9FF5-E1EF-D646-A4D3-935763EFF3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995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40B0-EABA-B447-9C1F-AECC21572B8C}" type="datetimeFigureOut">
              <a:rPr lang="en-US" smtClean="0"/>
              <a:t>7/30/26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F9FF5-E1EF-D646-A4D3-935763EFF3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652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40B0-EABA-B447-9C1F-AECC21572B8C}" type="datetimeFigureOut">
              <a:rPr lang="en-US" smtClean="0"/>
              <a:t>7/30/26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F9FF5-E1EF-D646-A4D3-935763EFF3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506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40B0-EABA-B447-9C1F-AECC21572B8C}" type="datetimeFigureOut">
              <a:rPr lang="en-US" smtClean="0"/>
              <a:t>7/30/26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F9FF5-E1EF-D646-A4D3-935763EFF3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073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40B0-EABA-B447-9C1F-AECC21572B8C}" type="datetimeFigureOut">
              <a:rPr lang="en-US" smtClean="0"/>
              <a:t>7/30/26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F9FF5-E1EF-D646-A4D3-935763EFF3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340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40B0-EABA-B447-9C1F-AECC21572B8C}" type="datetimeFigureOut">
              <a:rPr lang="en-US" smtClean="0"/>
              <a:t>7/30/26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F9FF5-E1EF-D646-A4D3-935763EFF3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00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40B0-EABA-B447-9C1F-AECC21572B8C}" type="datetimeFigureOut">
              <a:rPr lang="en-US" smtClean="0"/>
              <a:t>7/30/26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F9FF5-E1EF-D646-A4D3-935763EFF3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59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40B0-EABA-B447-9C1F-AECC21572B8C}" type="datetimeFigureOut">
              <a:rPr lang="en-US" smtClean="0"/>
              <a:t>7/30/26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F9FF5-E1EF-D646-A4D3-935763EFF3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85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40B0-EABA-B447-9C1F-AECC21572B8C}" type="datetimeFigureOut">
              <a:rPr lang="en-US" smtClean="0"/>
              <a:t>7/30/26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F9FF5-E1EF-D646-A4D3-935763EFF3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687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40B0-EABA-B447-9C1F-AECC21572B8C}" type="datetimeFigureOut">
              <a:rPr lang="en-US" smtClean="0"/>
              <a:t>7/30/26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F9FF5-E1EF-D646-A4D3-935763EFF3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223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5D40B0-EABA-B447-9C1F-AECC21572B8C}" type="datetimeFigureOut">
              <a:rPr lang="en-US" smtClean="0"/>
              <a:t>7/30/26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F9FF5-E1EF-D646-A4D3-935763EFF3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76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7905" y="4951766"/>
            <a:ext cx="5486369" cy="1422475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800" dirty="0">
                <a:latin typeface="Arial"/>
                <a:cs typeface="Arial"/>
              </a:rPr>
              <a:t>Photos from the 11</a:t>
            </a:r>
            <a:r>
              <a:rPr lang="en-US" sz="1800" baseline="30000" dirty="0">
                <a:latin typeface="Arial"/>
                <a:cs typeface="Arial"/>
              </a:rPr>
              <a:t>th</a:t>
            </a:r>
            <a:r>
              <a:rPr lang="en-US" sz="1800" dirty="0">
                <a:latin typeface="Arial"/>
                <a:cs typeface="Arial"/>
              </a:rPr>
              <a:t> Annual St. Olaf Olympics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800" dirty="0">
                <a:latin typeface="Arial"/>
                <a:cs typeface="Arial"/>
              </a:rPr>
              <a:t>November 4, 2016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800" dirty="0">
                <a:latin typeface="Arial"/>
                <a:cs typeface="Arial"/>
              </a:rPr>
              <a:t>(co-sponsored by the Society for Ancient History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800" dirty="0">
                <a:latin typeface="Arial"/>
                <a:cs typeface="Arial"/>
              </a:rPr>
              <a:t>and the Delta Chi chapter of Eta Sigma Phi)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en-US" sz="1800" dirty="0">
              <a:latin typeface="Arial"/>
              <a:cs typeface="Arial"/>
            </a:endParaRPr>
          </a:p>
        </p:txBody>
      </p:sp>
      <p:pic>
        <p:nvPicPr>
          <p:cNvPr id="5" name="Picture 4" descr="IMG_2545 copy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677517" y="1751366"/>
            <a:ext cx="3657600" cy="2743200"/>
          </a:xfrm>
          <a:prstGeom prst="rect">
            <a:avLst/>
          </a:prstGeom>
        </p:spPr>
      </p:pic>
      <p:pic>
        <p:nvPicPr>
          <p:cNvPr id="6" name="Picture 5" descr="IMG_2546 copy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81790" y="1751366"/>
            <a:ext cx="36576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133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8000" y="5257976"/>
            <a:ext cx="812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Stylish Suits of Armor in 3-D</a:t>
            </a:r>
          </a:p>
        </p:txBody>
      </p:sp>
      <p:pic>
        <p:nvPicPr>
          <p:cNvPr id="4" name="Picture 3" descr="IMG_2530 cop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0" y="2032000"/>
            <a:ext cx="8128000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6684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8001" y="6299892"/>
            <a:ext cx="812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Hoplites Ready To Rumble</a:t>
            </a:r>
          </a:p>
        </p:txBody>
      </p:sp>
      <p:pic>
        <p:nvPicPr>
          <p:cNvPr id="2" name="Picture 1" descr="IMG_2532 cop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1" y="259617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386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8000" y="6381750"/>
            <a:ext cx="812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Classicists Tugging to the Left</a:t>
            </a:r>
          </a:p>
        </p:txBody>
      </p:sp>
      <p:pic>
        <p:nvPicPr>
          <p:cNvPr id="4" name="Picture 3" descr="IMG_2535 cop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0" y="28575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5650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8001" y="6299892"/>
            <a:ext cx="812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Ancient Historians Tugging to the Right </a:t>
            </a:r>
          </a:p>
        </p:txBody>
      </p:sp>
      <p:pic>
        <p:nvPicPr>
          <p:cNvPr id="2" name="Picture 1" descr="IMG_2536 cop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1" y="203892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284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8001" y="6319113"/>
            <a:ext cx="812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Happy at the Hellespont (the classicists won!)</a:t>
            </a:r>
          </a:p>
        </p:txBody>
      </p:sp>
      <p:pic>
        <p:nvPicPr>
          <p:cNvPr id="5" name="Picture 4" descr="IMG_2543Olympics11.4.16clear cop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0" y="223113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5967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8001" y="6319113"/>
            <a:ext cx="812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Even Happier at the Hellespont (there’s always next year!}</a:t>
            </a:r>
          </a:p>
        </p:txBody>
      </p:sp>
      <p:pic>
        <p:nvPicPr>
          <p:cNvPr id="4" name="Picture 3" descr="IMG_2541Olympics11.4.1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0" y="223113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57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1" y="6319113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Time To </a:t>
            </a:r>
            <a:r>
              <a:rPr lang="en-US"/>
              <a:t>Eat Spanakopita </a:t>
            </a:r>
            <a:r>
              <a:rPr lang="en-US" dirty="0"/>
              <a:t>and </a:t>
            </a:r>
            <a:r>
              <a:rPr lang="en-US" dirty="0" err="1"/>
              <a:t>Tiropita</a:t>
            </a:r>
            <a:r>
              <a:rPr lang="en-US" dirty="0"/>
              <a:t>!</a:t>
            </a:r>
          </a:p>
        </p:txBody>
      </p:sp>
      <p:pic>
        <p:nvPicPr>
          <p:cNvPr id="2" name="Picture 1" descr="IMG_2548 cop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524000" y="985113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80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8001" y="6292749"/>
            <a:ext cx="812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Prose Declamation Contest (</a:t>
            </a:r>
            <a:r>
              <a:rPr lang="en-US" dirty="0" err="1"/>
              <a:t>Lysias</a:t>
            </a:r>
            <a:r>
              <a:rPr lang="en-US" dirty="0"/>
              <a:t>)</a:t>
            </a:r>
          </a:p>
        </p:txBody>
      </p:sp>
      <p:pic>
        <p:nvPicPr>
          <p:cNvPr id="3" name="Picture 2" descr="IMG_2493 cop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0" y="196749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274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8000" y="6278778"/>
            <a:ext cx="812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Poetry Declamation Contest (Catullus)</a:t>
            </a:r>
          </a:p>
        </p:txBody>
      </p:sp>
      <p:pic>
        <p:nvPicPr>
          <p:cNvPr id="3" name="Picture 2" descr="IMG_2498 cop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0" y="182778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584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5999" y="6300253"/>
            <a:ext cx="457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Bona Fide Discus Throw</a:t>
            </a:r>
          </a:p>
        </p:txBody>
      </p:sp>
      <p:pic>
        <p:nvPicPr>
          <p:cNvPr id="4" name="Picture 3" descr="IMG_2503 cop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524000" y="966253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41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8001" y="6299892"/>
            <a:ext cx="812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Javelin Throw — “white shoe” division </a:t>
            </a:r>
          </a:p>
        </p:txBody>
      </p:sp>
      <p:pic>
        <p:nvPicPr>
          <p:cNvPr id="2" name="Picture 1" descr="IMG_2512 cop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0" y="203892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70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8001" y="6345035"/>
            <a:ext cx="812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Javelin Throw — “green shoe” division</a:t>
            </a:r>
          </a:p>
        </p:txBody>
      </p:sp>
      <p:pic>
        <p:nvPicPr>
          <p:cNvPr id="2" name="Picture 1" descr="IMG_2513 cop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0" y="256809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219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8001" y="6299892"/>
            <a:ext cx="812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Javelin Throw — “black shoe” division </a:t>
            </a:r>
          </a:p>
        </p:txBody>
      </p:sp>
      <p:pic>
        <p:nvPicPr>
          <p:cNvPr id="4" name="Picture 3" descr="IMG_2508 cop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0" y="203892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834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8001" y="6437475"/>
            <a:ext cx="812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Camera Case Throw</a:t>
            </a:r>
          </a:p>
        </p:txBody>
      </p:sp>
      <p:pic>
        <p:nvPicPr>
          <p:cNvPr id="5" name="Picture 4" descr="IMG_2518 cop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1" y="341475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274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8001" y="6299892"/>
            <a:ext cx="812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Spartan (“grab the mints”) Relay Race</a:t>
            </a:r>
          </a:p>
        </p:txBody>
      </p:sp>
      <p:pic>
        <p:nvPicPr>
          <p:cNvPr id="5" name="Picture 4" descr="IMG_2527 cop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0" y="203892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135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130</Words>
  <Application>Microsoft Macintosh PowerPoint</Application>
  <PresentationFormat>On-screen Show (4:3)</PresentationFormat>
  <Paragraphs>19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St. Olaf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H. Groton</dc:creator>
  <cp:lastModifiedBy>Microsoft Office User</cp:lastModifiedBy>
  <cp:revision>51</cp:revision>
  <dcterms:created xsi:type="dcterms:W3CDTF">2013-11-05T21:54:57Z</dcterms:created>
  <dcterms:modified xsi:type="dcterms:W3CDTF">2026-07-30T16:29:06Z</dcterms:modified>
</cp:coreProperties>
</file>