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5" r:id="rId3"/>
    <p:sldId id="288" r:id="rId4"/>
    <p:sldId id="289" r:id="rId5"/>
    <p:sldId id="269" r:id="rId6"/>
    <p:sldId id="268" r:id="rId7"/>
    <p:sldId id="287" r:id="rId8"/>
    <p:sldId id="290" r:id="rId9"/>
    <p:sldId id="286" r:id="rId10"/>
    <p:sldId id="270" r:id="rId11"/>
    <p:sldId id="296" r:id="rId12"/>
    <p:sldId id="261" r:id="rId13"/>
    <p:sldId id="297" r:id="rId14"/>
    <p:sldId id="299" r:id="rId15"/>
    <p:sldId id="284" r:id="rId16"/>
    <p:sldId id="285" r:id="rId17"/>
    <p:sldId id="292" r:id="rId18"/>
    <p:sldId id="283" r:id="rId19"/>
    <p:sldId id="293" r:id="rId20"/>
    <p:sldId id="298" r:id="rId21"/>
    <p:sldId id="291" r:id="rId22"/>
    <p:sldId id="262" r:id="rId23"/>
    <p:sldId id="267" r:id="rId24"/>
    <p:sldId id="294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4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FBE37-63FB-F44E-BB2E-FCC31E331ED4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A359A-675D-BC42-9206-173B33E0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A359A-675D-BC42-9206-173B33E01A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3881-8E7C-4F4C-A60A-B091E4620C73}" type="datetimeFigureOut">
              <a:rPr lang="en-US" smtClean="0"/>
              <a:pPr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8C81-C9A4-474D-8D66-829725832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7772400" cy="1466851"/>
          </a:xfrm>
        </p:spPr>
        <p:txBody>
          <a:bodyPr/>
          <a:lstStyle/>
          <a:p>
            <a:r>
              <a:rPr lang="en-US" dirty="0" smtClean="0"/>
              <a:t>Eta Sigma Phi </a:t>
            </a:r>
            <a:br>
              <a:rPr lang="en-US" dirty="0" smtClean="0"/>
            </a:br>
            <a:r>
              <a:rPr lang="en-US" dirty="0" smtClean="0"/>
              <a:t>Bacchanalia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</a:t>
            </a:r>
            <a:r>
              <a:rPr lang="en-US" dirty="0" smtClean="0"/>
              <a:t>14, 2016 </a:t>
            </a:r>
            <a:endParaRPr lang="en-US" dirty="0" smtClean="0"/>
          </a:p>
          <a:p>
            <a:r>
              <a:rPr lang="en-US" dirty="0" smtClean="0"/>
              <a:t>Home of </a:t>
            </a:r>
            <a:r>
              <a:rPr lang="en-US" dirty="0" smtClean="0"/>
              <a:t>Steve &amp; Rhonda Reece</a:t>
            </a:r>
            <a:endParaRPr lang="en-US" dirty="0"/>
          </a:p>
        </p:txBody>
      </p:sp>
      <p:pic>
        <p:nvPicPr>
          <p:cNvPr id="4" name="Picture 3" descr="149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685800"/>
            <a:ext cx="184404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129004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Leif </a:t>
            </a:r>
            <a:r>
              <a:rPr lang="en-US" dirty="0" err="1" smtClean="0"/>
              <a:t>McLellan</a:t>
            </a:r>
            <a:endParaRPr lang="en-US" dirty="0"/>
          </a:p>
        </p:txBody>
      </p:sp>
      <p:pic>
        <p:nvPicPr>
          <p:cNvPr id="2" name="Picture 1" descr="Leif McLellan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4758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6129004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Becky </a:t>
            </a:r>
            <a:r>
              <a:rPr lang="en-US" dirty="0" err="1" smtClean="0"/>
              <a:t>Redelfs</a:t>
            </a:r>
            <a:endParaRPr lang="en-US" dirty="0"/>
          </a:p>
        </p:txBody>
      </p:sp>
      <p:pic>
        <p:nvPicPr>
          <p:cNvPr id="3" name="Picture 2" descr="Becky Redelfs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42604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20908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Vivian Williams</a:t>
            </a:r>
            <a:endParaRPr lang="en-US" dirty="0"/>
          </a:p>
        </p:txBody>
      </p:sp>
      <p:pic>
        <p:nvPicPr>
          <p:cNvPr id="3" name="Picture 2" descr="Vivian Williams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98485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24580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Translation awards</a:t>
            </a:r>
            <a:endParaRPr lang="en-US" dirty="0"/>
          </a:p>
        </p:txBody>
      </p:sp>
      <p:pic>
        <p:nvPicPr>
          <p:cNvPr id="2" name="Picture 1" descr="GrotMay Leif Priz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748734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1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624580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Another winner</a:t>
            </a:r>
            <a:endParaRPr lang="en-US" dirty="0"/>
          </a:p>
        </p:txBody>
      </p:sp>
      <p:pic>
        <p:nvPicPr>
          <p:cNvPr id="2" name="Picture 1" descr="MayKirby Gro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751781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09145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Joseph Burkhart</a:t>
            </a:r>
            <a:endParaRPr lang="en-US" dirty="0"/>
          </a:p>
        </p:txBody>
      </p:sp>
      <p:pic>
        <p:nvPicPr>
          <p:cNvPr id="4" name="Picture 3" descr="JosephBurkhart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05056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8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rby and boy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4" y="666197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144" y="6116737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Kirby </a:t>
            </a:r>
            <a:r>
              <a:rPr lang="en-US" dirty="0" err="1" smtClean="0"/>
              <a:t>Schoephoerster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7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07903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Look out behind you!</a:t>
            </a:r>
            <a:endParaRPr lang="en-US" dirty="0"/>
          </a:p>
        </p:txBody>
      </p:sp>
      <p:pic>
        <p:nvPicPr>
          <p:cNvPr id="2" name="Picture 1" descr="Grot Soren Stev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334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619190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Books for the seniors</a:t>
            </a:r>
            <a:endParaRPr lang="en-US" dirty="0"/>
          </a:p>
        </p:txBody>
      </p:sp>
      <p:pic>
        <p:nvPicPr>
          <p:cNvPr id="2" name="Picture 1" descr="Reece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705507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3298" y="6231616"/>
            <a:ext cx="733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More books for the seniors</a:t>
            </a:r>
            <a:endParaRPr lang="en-US" dirty="0"/>
          </a:p>
        </p:txBody>
      </p:sp>
      <p:pic>
        <p:nvPicPr>
          <p:cNvPr id="2" name="Picture 1" descr="Group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43" y="74521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9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3298" y="6231616"/>
            <a:ext cx="733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no time to be texting:  the cording is about to begin!</a:t>
            </a:r>
            <a:endParaRPr lang="en-US" dirty="0"/>
          </a:p>
        </p:txBody>
      </p:sp>
      <p:pic>
        <p:nvPicPr>
          <p:cNvPr id="2" name="Picture 1" descr="Ben Coop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792" y="71788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5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245806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real book</a:t>
            </a:r>
            <a:endParaRPr lang="en-US" dirty="0"/>
          </a:p>
        </p:txBody>
      </p:sp>
      <p:pic>
        <p:nvPicPr>
          <p:cNvPr id="3" name="Picture 2" descr="LeifMcLellan with boo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759406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6139825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comfy chair</a:t>
            </a:r>
            <a:endParaRPr lang="en-US" dirty="0"/>
          </a:p>
        </p:txBody>
      </p:sp>
      <p:pic>
        <p:nvPicPr>
          <p:cNvPr id="4" name="Picture 3" descr="Vivian Williams in chair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53425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yLandisGastonNathanSwa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45216"/>
            <a:ext cx="73152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8322" y="6231616"/>
            <a:ext cx="733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finally made it to dessert!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22781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When shall we three meet again?</a:t>
            </a:r>
            <a:endParaRPr lang="en-US" dirty="0"/>
          </a:p>
        </p:txBody>
      </p:sp>
      <p:pic>
        <p:nvPicPr>
          <p:cNvPr id="3" name="Picture 2" descr="3 boy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21" y="729533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3298" y="6231616"/>
            <a:ext cx="733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with their cords</a:t>
            </a:r>
            <a:endParaRPr lang="en-US" dirty="0"/>
          </a:p>
        </p:txBody>
      </p:sp>
      <p:pic>
        <p:nvPicPr>
          <p:cNvPr id="3" name="Picture 2" descr="4 with cord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74521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599" y="6231616"/>
            <a:ext cx="411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bicycle built for two</a:t>
            </a:r>
            <a:endParaRPr lang="en-US" dirty="0"/>
          </a:p>
        </p:txBody>
      </p:sp>
      <p:pic>
        <p:nvPicPr>
          <p:cNvPr id="2" name="Picture 1" descr="HannahGrot on tandem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750841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6129004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Kaitlan</a:t>
            </a:r>
            <a:r>
              <a:rPr lang="en-US" dirty="0" smtClean="0"/>
              <a:t> Bender</a:t>
            </a:r>
            <a:endParaRPr lang="en-US" dirty="0"/>
          </a:p>
        </p:txBody>
      </p:sp>
      <p:pic>
        <p:nvPicPr>
          <p:cNvPr id="3" name="Picture 2" descr="KaitlanBender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19652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8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129004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Taylor </a:t>
            </a:r>
            <a:r>
              <a:rPr lang="en-US" dirty="0" err="1" smtClean="0"/>
              <a:t>DeNaples</a:t>
            </a:r>
            <a:endParaRPr lang="en-US" dirty="0"/>
          </a:p>
        </p:txBody>
      </p:sp>
      <p:pic>
        <p:nvPicPr>
          <p:cNvPr id="2" name="Picture 1" descr="TaylorDeNaples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42604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18380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Emily </a:t>
            </a:r>
            <a:r>
              <a:rPr lang="en-US" dirty="0" err="1" smtClean="0"/>
              <a:t>Een</a:t>
            </a:r>
            <a:endParaRPr lang="en-US" dirty="0"/>
          </a:p>
        </p:txBody>
      </p:sp>
      <p:pic>
        <p:nvPicPr>
          <p:cNvPr id="3" name="Picture 2" descr="Emily Een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9740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612452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Daniel </a:t>
            </a:r>
            <a:r>
              <a:rPr lang="en-US" dirty="0" err="1" smtClean="0"/>
              <a:t>Hickox</a:t>
            </a:r>
            <a:r>
              <a:rPr lang="en-US" dirty="0" smtClean="0"/>
              <a:t>-Young</a:t>
            </a:r>
            <a:endParaRPr lang="en-US" dirty="0"/>
          </a:p>
        </p:txBody>
      </p:sp>
      <p:pic>
        <p:nvPicPr>
          <p:cNvPr id="2" name="Picture 1" descr="DanielHickoxYoung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5475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6129004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Emily Johnson</a:t>
            </a:r>
            <a:endParaRPr lang="en-US" dirty="0"/>
          </a:p>
        </p:txBody>
      </p:sp>
      <p:pic>
        <p:nvPicPr>
          <p:cNvPr id="2" name="Picture 1" descr="EmilyJohnson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42604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6129004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Vera </a:t>
            </a:r>
            <a:r>
              <a:rPr lang="en-US" dirty="0" err="1" smtClean="0"/>
              <a:t>Lochtefeld</a:t>
            </a:r>
            <a:endParaRPr lang="en-US" dirty="0"/>
          </a:p>
        </p:txBody>
      </p:sp>
      <p:pic>
        <p:nvPicPr>
          <p:cNvPr id="3" name="Picture 2" descr="Vera Lochtefeld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662452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129004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Ryan </a:t>
            </a:r>
            <a:r>
              <a:rPr lang="en-US" dirty="0" err="1" smtClean="0"/>
              <a:t>Mathison</a:t>
            </a:r>
            <a:endParaRPr lang="en-US" dirty="0"/>
          </a:p>
        </p:txBody>
      </p:sp>
      <p:pic>
        <p:nvPicPr>
          <p:cNvPr id="3" name="Picture 2" descr="Ryan Mathison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69847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110</Words>
  <Application>Microsoft Macintosh PowerPoint</Application>
  <PresentationFormat>On-screen Show (4:3)</PresentationFormat>
  <Paragraphs>36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Eta Sigma Phi  Bacchanalia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Bacchanalia Photos</dc:title>
  <dc:creator>Anne H. Groton</dc:creator>
  <cp:lastModifiedBy>Anne H. Groton</cp:lastModifiedBy>
  <cp:revision>58</cp:revision>
  <dcterms:created xsi:type="dcterms:W3CDTF">2013-05-12T19:39:57Z</dcterms:created>
  <dcterms:modified xsi:type="dcterms:W3CDTF">2016-05-31T03:22:32Z</dcterms:modified>
</cp:coreProperties>
</file>