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24"/>
    <p:restoredTop sz="94688"/>
  </p:normalViewPr>
  <p:slideViewPr>
    <p:cSldViewPr snapToGrid="0" snapToObjects="1">
      <p:cViewPr>
        <p:scale>
          <a:sx n="70" d="100"/>
          <a:sy n="70" d="100"/>
        </p:scale>
        <p:origin x="-2568" y="66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9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4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3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9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7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4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5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0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4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8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6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314F3-BF29-D943-8578-0056976D387D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F5BDC-993A-504F-9D3C-513531CCE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2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6960" y="526167"/>
            <a:ext cx="2780246" cy="278024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959" y="3298545"/>
            <a:ext cx="67281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E4A11B"/>
                </a:solidFill>
                <a:latin typeface="Calluna Sans Black"/>
                <a:cs typeface="Calluna Sans Black"/>
              </a:rPr>
              <a:t>NAME</a:t>
            </a:r>
            <a:r>
              <a:rPr lang="en-US" sz="4400" dirty="0" smtClean="0">
                <a:solidFill>
                  <a:srgbClr val="E4A11B"/>
                </a:solidFill>
                <a:latin typeface="Calluna Sans Black"/>
                <a:cs typeface="Calluna Sans Black"/>
              </a:rPr>
              <a:t> </a:t>
            </a:r>
          </a:p>
          <a:p>
            <a:r>
              <a:rPr lang="en-US" sz="2800" dirty="0" smtClean="0">
                <a:solidFill>
                  <a:srgbClr val="E4A11B"/>
                </a:solidFill>
                <a:latin typeface="Calluna Sans Light"/>
                <a:cs typeface="Calluna Sans Light"/>
              </a:rPr>
              <a:t>TITLE</a:t>
            </a:r>
          </a:p>
          <a:p>
            <a:r>
              <a:rPr lang="en-US" sz="2800" dirty="0" smtClean="0">
                <a:solidFill>
                  <a:srgbClr val="E4A11B"/>
                </a:solidFill>
                <a:latin typeface="Calluna Sans Light"/>
                <a:cs typeface="Calluna Sans Light"/>
              </a:rPr>
              <a:t>DEPARTMENT</a:t>
            </a:r>
          </a:p>
          <a:p>
            <a:pPr>
              <a:lnSpc>
                <a:spcPct val="25000"/>
              </a:lnSpc>
            </a:pPr>
            <a:endParaRPr lang="en-US" sz="3600" dirty="0">
              <a:solidFill>
                <a:srgbClr val="E4A11B"/>
              </a:solidFill>
              <a:latin typeface="Calluna Sans Light"/>
              <a:cs typeface="Calluna Sans Light"/>
            </a:endParaRPr>
          </a:p>
          <a:p>
            <a:r>
              <a:rPr lang="en-US" dirty="0">
                <a:solidFill>
                  <a:srgbClr val="E4A11B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––––––––––––––––––––––––––––––––––––––––––––––––––––––</a:t>
            </a:r>
          </a:p>
          <a:p>
            <a:r>
              <a:rPr lang="en-US" dirty="0" smtClean="0">
                <a:solidFill>
                  <a:schemeClr val="bg1"/>
                </a:solidFill>
                <a:latin typeface="Calluna Sans Light"/>
                <a:cs typeface="Calluna Sans Light"/>
              </a:rPr>
              <a:t>Best way to contact: email, cell phone #, etc. </a:t>
            </a:r>
          </a:p>
          <a:p>
            <a:pPr>
              <a:lnSpc>
                <a:spcPct val="50000"/>
              </a:lnSpc>
            </a:pPr>
            <a:endParaRPr lang="en-US" dirty="0" smtClean="0">
              <a:solidFill>
                <a:srgbClr val="E4A11B"/>
              </a:solidFill>
              <a:latin typeface="Calluna Sans Light"/>
              <a:cs typeface="Calluna Sans Light"/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rgbClr val="E4A11B"/>
              </a:solidFill>
              <a:latin typeface="Calluna Sans Light"/>
              <a:cs typeface="Calluna Sans Light"/>
            </a:endParaRPr>
          </a:p>
          <a:p>
            <a:r>
              <a:rPr lang="en-US" dirty="0" smtClean="0">
                <a:solidFill>
                  <a:srgbClr val="E4A11B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––––––––––––––––––––––––––––––––––––––––––––––––––––––</a:t>
            </a:r>
          </a:p>
          <a:p>
            <a:r>
              <a:rPr lang="en-US" dirty="0" smtClean="0">
                <a:solidFill>
                  <a:srgbClr val="E4A11B"/>
                </a:solidFill>
                <a:latin typeface="Calluna Sans Light"/>
                <a:cs typeface="Calluna Sans Light"/>
              </a:rPr>
              <a:t>A few things about me:</a:t>
            </a:r>
          </a:p>
          <a:p>
            <a:endParaRPr lang="en-US" dirty="0">
              <a:solidFill>
                <a:srgbClr val="E4A11B"/>
              </a:solidFill>
              <a:latin typeface="Calluna Sans Light"/>
              <a:cs typeface="Calluna Sans Light"/>
            </a:endParaRPr>
          </a:p>
          <a:p>
            <a:r>
              <a:rPr lang="en-US" dirty="0">
                <a:solidFill>
                  <a:schemeClr val="bg1"/>
                </a:solidFill>
                <a:latin typeface="Calluna Sans Light"/>
                <a:cs typeface="Calluna Sans Light"/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  <a:latin typeface="Calluna Sans Light"/>
                <a:cs typeface="Calluna Sans Light"/>
              </a:rPr>
              <a:t>amet</a:t>
            </a:r>
            <a:r>
              <a:rPr lang="en-US" dirty="0">
                <a:solidFill>
                  <a:schemeClr val="bg1"/>
                </a:solidFill>
                <a:latin typeface="Calluna Sans Light"/>
                <a:cs typeface="Calluna Sans Ligh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lluna Sans Light"/>
                <a:cs typeface="Calluna Sans Light"/>
              </a:rPr>
              <a:t>consectetuer</a:t>
            </a:r>
            <a:r>
              <a:rPr lang="en-US" dirty="0">
                <a:solidFill>
                  <a:schemeClr val="bg1"/>
                </a:solidFill>
                <a:latin typeface="Calluna Sans Light"/>
                <a:cs typeface="Calluna Sans Ligh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luna Sans Light"/>
                <a:cs typeface="Calluna Sans Light"/>
              </a:rPr>
              <a:t>adipiscing</a:t>
            </a:r>
            <a:r>
              <a:rPr lang="en-US" dirty="0">
                <a:solidFill>
                  <a:schemeClr val="bg1"/>
                </a:solidFill>
                <a:latin typeface="Calluna Sans Light"/>
                <a:cs typeface="Calluna Sans Ligh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luna Sans Light"/>
                <a:cs typeface="Calluna Sans Light"/>
              </a:rPr>
              <a:t>elit</a:t>
            </a:r>
            <a:r>
              <a:rPr lang="en-US" dirty="0">
                <a:solidFill>
                  <a:schemeClr val="bg1"/>
                </a:solidFill>
                <a:latin typeface="Calluna Sans Light"/>
                <a:cs typeface="Calluna Sans Ligh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alluna Sans Light"/>
                <a:cs typeface="Calluna Sans Light"/>
              </a:rPr>
              <a:t>sed</a:t>
            </a:r>
            <a:r>
              <a:rPr lang="en-US" dirty="0">
                <a:solidFill>
                  <a:schemeClr val="bg1"/>
                </a:solidFill>
                <a:latin typeface="Calluna Sans Light"/>
                <a:cs typeface="Calluna Sans Ligh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luna Sans Light"/>
                <a:cs typeface="Calluna Sans Light"/>
              </a:rPr>
              <a:t>diam</a:t>
            </a:r>
            <a:endParaRPr lang="en-US" dirty="0">
              <a:solidFill>
                <a:schemeClr val="bg1"/>
              </a:solidFill>
              <a:latin typeface="Calluna Sans Light"/>
              <a:cs typeface="Calluna Sans Light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luna Sans Light"/>
                <a:cs typeface="Calluna Sans Light"/>
              </a:rPr>
              <a:t>Lorem ipsum dolor sit </a:t>
            </a:r>
            <a:r>
              <a:rPr lang="en-US" dirty="0" err="1" smtClean="0">
                <a:solidFill>
                  <a:schemeClr val="bg1"/>
                </a:solidFill>
                <a:latin typeface="Calluna Sans Light"/>
                <a:cs typeface="Calluna Sans Light"/>
              </a:rPr>
              <a:t>amet</a:t>
            </a:r>
            <a:r>
              <a:rPr lang="en-US" dirty="0" smtClean="0">
                <a:solidFill>
                  <a:schemeClr val="bg1"/>
                </a:solidFill>
                <a:latin typeface="Calluna Sans Light"/>
                <a:cs typeface="Calluna Sans Ligh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luna Sans Light"/>
                <a:cs typeface="Calluna Sans Light"/>
              </a:rPr>
              <a:t>consectetuer</a:t>
            </a:r>
            <a:r>
              <a:rPr lang="en-US" dirty="0" smtClean="0">
                <a:solidFill>
                  <a:schemeClr val="bg1"/>
                </a:solidFill>
                <a:latin typeface="Calluna Sans Light"/>
                <a:cs typeface="Calluna Sans Ligh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luna Sans Light"/>
                <a:cs typeface="Calluna Sans Light"/>
              </a:rPr>
              <a:t>adipiscing</a:t>
            </a:r>
            <a:r>
              <a:rPr lang="en-US" dirty="0" smtClean="0">
                <a:solidFill>
                  <a:schemeClr val="bg1"/>
                </a:solidFill>
                <a:latin typeface="Calluna Sans Light"/>
                <a:cs typeface="Calluna Sans Ligh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luna Sans Light"/>
                <a:cs typeface="Calluna Sans Light"/>
              </a:rPr>
              <a:t>elit</a:t>
            </a:r>
            <a:r>
              <a:rPr lang="en-US" dirty="0" smtClean="0">
                <a:solidFill>
                  <a:schemeClr val="bg1"/>
                </a:solidFill>
                <a:latin typeface="Calluna Sans Light"/>
                <a:cs typeface="Calluna Sans Ligh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luna Sans Light"/>
                <a:cs typeface="Calluna Sans Light"/>
              </a:rPr>
              <a:t>sed</a:t>
            </a:r>
            <a:r>
              <a:rPr lang="en-US" dirty="0" smtClean="0">
                <a:solidFill>
                  <a:schemeClr val="bg1"/>
                </a:solidFill>
                <a:latin typeface="Calluna Sans Light"/>
                <a:cs typeface="Calluna Sans Ligh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luna Sans Light"/>
                <a:cs typeface="Calluna Sans Light"/>
              </a:rPr>
              <a:t>diam</a:t>
            </a:r>
            <a:endParaRPr lang="en-US" dirty="0" smtClean="0">
              <a:solidFill>
                <a:schemeClr val="bg1"/>
              </a:solidFill>
              <a:latin typeface="Calluna Sans Light"/>
              <a:cs typeface="Calluna Sans Light"/>
            </a:endParaRPr>
          </a:p>
          <a:p>
            <a:endParaRPr lang="en-US" dirty="0">
              <a:solidFill>
                <a:schemeClr val="bg1"/>
              </a:solidFill>
              <a:latin typeface="Calluna Sans Light"/>
              <a:cs typeface="Calluna Sans Light"/>
            </a:endParaRPr>
          </a:p>
          <a:p>
            <a:r>
              <a:rPr lang="en-US" dirty="0" smtClean="0">
                <a:solidFill>
                  <a:srgbClr val="E4A11B"/>
                </a:solidFill>
                <a:latin typeface="Calluna Sans Light"/>
                <a:cs typeface="Calluna Sans Light"/>
              </a:rPr>
              <a:t>––––––––––––––––––––––––––––––––––––––––––––––––––––––</a:t>
            </a:r>
          </a:p>
          <a:p>
            <a:endParaRPr lang="en-US" dirty="0" smtClean="0">
              <a:solidFill>
                <a:srgbClr val="E4A11B"/>
              </a:solidFill>
              <a:latin typeface="Calluna Sans Light"/>
              <a:cs typeface="Calluna Sans Light"/>
            </a:endParaRPr>
          </a:p>
          <a:p>
            <a:endParaRPr lang="en-US" dirty="0">
              <a:solidFill>
                <a:srgbClr val="E4A11B"/>
              </a:solidFill>
              <a:latin typeface="Calluna Sans Light"/>
              <a:cs typeface="Calluna Sans Light"/>
            </a:endParaRPr>
          </a:p>
        </p:txBody>
      </p:sp>
      <p:pic>
        <p:nvPicPr>
          <p:cNvPr id="8" name="Picture 7" descr="OC-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461" y="8418664"/>
            <a:ext cx="1481478" cy="687523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321254" y="9101215"/>
            <a:ext cx="5129893" cy="604260"/>
          </a:xfrm>
          <a:prstGeom prst="rect">
            <a:avLst/>
          </a:prstGeom>
        </p:spPr>
        <p:txBody>
          <a:bodyPr vert="horz" lIns="146288" tIns="73144" rIns="146288" bIns="73144" rtlCol="0">
            <a:noAutofit/>
          </a:bodyPr>
          <a:lstStyle>
            <a:lvl1pPr marL="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152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6304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9456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2608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5760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38912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2064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52160" indent="0" algn="ctr" defTabSz="73152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Calluna Sans Light"/>
                <a:cs typeface="Calluna Sans Light"/>
              </a:rPr>
              <a:t>LEARN MORE ABOUT OUR PREVENTION GUIDELINES </a:t>
            </a:r>
          </a:p>
          <a:p>
            <a:r>
              <a:rPr lang="en-US" sz="1600" dirty="0" err="1">
                <a:solidFill>
                  <a:schemeClr val="bg1"/>
                </a:solidFill>
                <a:latin typeface="Calluna Sans Semibold Italic"/>
                <a:cs typeface="Calluna Sans Semibold Italic"/>
              </a:rPr>
              <a:t>stolaf.edu</a:t>
            </a:r>
            <a:r>
              <a:rPr lang="en-US" sz="1600" dirty="0">
                <a:solidFill>
                  <a:schemeClr val="bg1"/>
                </a:solidFill>
                <a:latin typeface="Calluna Sans Semibold Italic"/>
                <a:cs typeface="Calluna Sans Semibold Italic"/>
              </a:rPr>
              <a:t>/covid-19</a:t>
            </a:r>
          </a:p>
        </p:txBody>
      </p:sp>
    </p:spTree>
    <p:extLst>
      <p:ext uri="{BB962C8B-B14F-4D97-AF65-F5344CB8AC3E}">
        <p14:creationId xmlns:p14="http://schemas.microsoft.com/office/powerpoint/2010/main" val="124256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219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St. Olaf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St. Olaf User</dc:creator>
  <cp:lastModifiedBy>St. Olaf User</cp:lastModifiedBy>
  <cp:revision>4</cp:revision>
  <dcterms:created xsi:type="dcterms:W3CDTF">2020-07-28T16:06:59Z</dcterms:created>
  <dcterms:modified xsi:type="dcterms:W3CDTF">2020-07-28T20:50:53Z</dcterms:modified>
</cp:coreProperties>
</file>