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332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4661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1993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69321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6652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3982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1314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38641" algn="l" defTabSz="1567332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4A22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2904" y="1464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4"/>
            <a:ext cx="18653760" cy="70561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9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3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1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7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03142" y="2987042"/>
            <a:ext cx="5429252" cy="636651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7777" y="2987042"/>
            <a:ext cx="15929609" cy="636651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9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5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1"/>
            <a:ext cx="18653760" cy="6537960"/>
          </a:xfrm>
        </p:spPr>
        <p:txBody>
          <a:bodyPr anchor="t"/>
          <a:lstStyle>
            <a:lvl1pPr algn="l">
              <a:defRPr sz="1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7"/>
            <a:ext cx="18653760" cy="7200896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33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466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3pPr>
            <a:lvl4pPr marL="470199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26932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83665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40398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97131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53864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7770" y="17411705"/>
            <a:ext cx="10679431" cy="49240440"/>
          </a:xfrm>
        </p:spPr>
        <p:txBody>
          <a:bodyPr/>
          <a:lstStyle>
            <a:lvl1pPr>
              <a:defRPr sz="9600"/>
            </a:lvl1pPr>
            <a:lvl2pPr>
              <a:defRPr sz="79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52963" y="17411705"/>
            <a:ext cx="10679431" cy="49240440"/>
          </a:xfrm>
        </p:spPr>
        <p:txBody>
          <a:bodyPr/>
          <a:lstStyle>
            <a:lvl1pPr>
              <a:defRPr sz="9600"/>
            </a:lvl1pPr>
            <a:lvl2pPr>
              <a:defRPr sz="79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8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5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8"/>
            <a:ext cx="9696452" cy="3070855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67332" indent="0">
              <a:buNone/>
              <a:defRPr sz="6900" b="1"/>
            </a:lvl2pPr>
            <a:lvl3pPr marL="3134661" indent="0">
              <a:buNone/>
              <a:defRPr sz="6200" b="1"/>
            </a:lvl3pPr>
            <a:lvl4pPr marL="4701993" indent="0">
              <a:buNone/>
              <a:defRPr sz="5600" b="1"/>
            </a:lvl4pPr>
            <a:lvl5pPr marL="6269321" indent="0">
              <a:buNone/>
              <a:defRPr sz="5600" b="1"/>
            </a:lvl5pPr>
            <a:lvl6pPr marL="7836652" indent="0">
              <a:buNone/>
              <a:defRPr sz="5600" b="1"/>
            </a:lvl6pPr>
            <a:lvl7pPr marL="9403982" indent="0">
              <a:buNone/>
              <a:defRPr sz="5600" b="1"/>
            </a:lvl7pPr>
            <a:lvl8pPr marL="10971314" indent="0">
              <a:buNone/>
              <a:defRPr sz="5600" b="1"/>
            </a:lvl8pPr>
            <a:lvl9pPr marL="12538641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3"/>
            <a:ext cx="9696452" cy="18966185"/>
          </a:xfrm>
        </p:spPr>
        <p:txBody>
          <a:bodyPr/>
          <a:lstStyle>
            <a:lvl1pPr>
              <a:defRPr sz="7900"/>
            </a:lvl1pPr>
            <a:lvl2pPr>
              <a:defRPr sz="69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4" y="7368548"/>
            <a:ext cx="9700261" cy="3070855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67332" indent="0">
              <a:buNone/>
              <a:defRPr sz="6900" b="1"/>
            </a:lvl2pPr>
            <a:lvl3pPr marL="3134661" indent="0">
              <a:buNone/>
              <a:defRPr sz="6200" b="1"/>
            </a:lvl3pPr>
            <a:lvl4pPr marL="4701993" indent="0">
              <a:buNone/>
              <a:defRPr sz="5600" b="1"/>
            </a:lvl4pPr>
            <a:lvl5pPr marL="6269321" indent="0">
              <a:buNone/>
              <a:defRPr sz="5600" b="1"/>
            </a:lvl5pPr>
            <a:lvl6pPr marL="7836652" indent="0">
              <a:buNone/>
              <a:defRPr sz="5600" b="1"/>
            </a:lvl6pPr>
            <a:lvl7pPr marL="9403982" indent="0">
              <a:buNone/>
              <a:defRPr sz="5600" b="1"/>
            </a:lvl7pPr>
            <a:lvl8pPr marL="10971314" indent="0">
              <a:buNone/>
              <a:defRPr sz="5600" b="1"/>
            </a:lvl8pPr>
            <a:lvl9pPr marL="12538641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4" y="10439403"/>
            <a:ext cx="9700261" cy="18966185"/>
          </a:xfrm>
        </p:spPr>
        <p:txBody>
          <a:bodyPr/>
          <a:lstStyle>
            <a:lvl1pPr>
              <a:defRPr sz="7900"/>
            </a:lvl1pPr>
            <a:lvl2pPr>
              <a:defRPr sz="69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6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39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2" cy="28094944"/>
          </a:xfrm>
        </p:spPr>
        <p:txBody>
          <a:bodyPr/>
          <a:lstStyle>
            <a:lvl1pPr>
              <a:defRPr sz="11100"/>
            </a:lvl1pPr>
            <a:lvl2pPr>
              <a:defRPr sz="9600"/>
            </a:lvl2pPr>
            <a:lvl3pPr>
              <a:defRPr sz="79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3"/>
            <a:ext cx="7219951" cy="22517104"/>
          </a:xfrm>
        </p:spPr>
        <p:txBody>
          <a:bodyPr/>
          <a:lstStyle>
            <a:lvl1pPr marL="0" indent="0">
              <a:buNone/>
              <a:defRPr sz="4700"/>
            </a:lvl1pPr>
            <a:lvl2pPr marL="1567332" indent="0">
              <a:buNone/>
              <a:defRPr sz="4100"/>
            </a:lvl2pPr>
            <a:lvl3pPr marL="3134661" indent="0">
              <a:buNone/>
              <a:defRPr sz="3400"/>
            </a:lvl3pPr>
            <a:lvl4pPr marL="4701993" indent="0">
              <a:buNone/>
              <a:defRPr sz="3000"/>
            </a:lvl4pPr>
            <a:lvl5pPr marL="6269321" indent="0">
              <a:buNone/>
              <a:defRPr sz="3000"/>
            </a:lvl5pPr>
            <a:lvl6pPr marL="7836652" indent="0">
              <a:buNone/>
              <a:defRPr sz="3000"/>
            </a:lvl6pPr>
            <a:lvl7pPr marL="9403982" indent="0">
              <a:buNone/>
              <a:defRPr sz="3000"/>
            </a:lvl7pPr>
            <a:lvl8pPr marL="10971314" indent="0">
              <a:buNone/>
              <a:defRPr sz="3000"/>
            </a:lvl8pPr>
            <a:lvl9pPr marL="1253864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0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2" y="23042881"/>
            <a:ext cx="13167360" cy="2720344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2" y="2941321"/>
            <a:ext cx="13167360" cy="19751040"/>
          </a:xfrm>
        </p:spPr>
        <p:txBody>
          <a:bodyPr/>
          <a:lstStyle>
            <a:lvl1pPr marL="0" indent="0">
              <a:buNone/>
              <a:defRPr sz="11100"/>
            </a:lvl1pPr>
            <a:lvl2pPr marL="1567332" indent="0">
              <a:buNone/>
              <a:defRPr sz="9600"/>
            </a:lvl2pPr>
            <a:lvl3pPr marL="3134661" indent="0">
              <a:buNone/>
              <a:defRPr sz="7900"/>
            </a:lvl3pPr>
            <a:lvl4pPr marL="4701993" indent="0">
              <a:buNone/>
              <a:defRPr sz="6900"/>
            </a:lvl4pPr>
            <a:lvl5pPr marL="6269321" indent="0">
              <a:buNone/>
              <a:defRPr sz="6900"/>
            </a:lvl5pPr>
            <a:lvl6pPr marL="7836652" indent="0">
              <a:buNone/>
              <a:defRPr sz="6900"/>
            </a:lvl6pPr>
            <a:lvl7pPr marL="9403982" indent="0">
              <a:buNone/>
              <a:defRPr sz="6900"/>
            </a:lvl7pPr>
            <a:lvl8pPr marL="10971314" indent="0">
              <a:buNone/>
              <a:defRPr sz="6900"/>
            </a:lvl8pPr>
            <a:lvl9pPr marL="12538641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2" y="25763225"/>
            <a:ext cx="13167360" cy="3863336"/>
          </a:xfrm>
        </p:spPr>
        <p:txBody>
          <a:bodyPr/>
          <a:lstStyle>
            <a:lvl1pPr marL="0" indent="0">
              <a:buNone/>
              <a:defRPr sz="4700"/>
            </a:lvl1pPr>
            <a:lvl2pPr marL="1567332" indent="0">
              <a:buNone/>
              <a:defRPr sz="4100"/>
            </a:lvl2pPr>
            <a:lvl3pPr marL="3134661" indent="0">
              <a:buNone/>
              <a:defRPr sz="3400"/>
            </a:lvl3pPr>
            <a:lvl4pPr marL="4701993" indent="0">
              <a:buNone/>
              <a:defRPr sz="3000"/>
            </a:lvl4pPr>
            <a:lvl5pPr marL="6269321" indent="0">
              <a:buNone/>
              <a:defRPr sz="3000"/>
            </a:lvl5pPr>
            <a:lvl6pPr marL="7836652" indent="0">
              <a:buNone/>
              <a:defRPr sz="3000"/>
            </a:lvl6pPr>
            <a:lvl7pPr marL="9403982" indent="0">
              <a:buNone/>
              <a:defRPr sz="3000"/>
            </a:lvl7pPr>
            <a:lvl8pPr marL="10971314" indent="0">
              <a:buNone/>
              <a:defRPr sz="3000"/>
            </a:lvl8pPr>
            <a:lvl9pPr marL="1253864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9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5"/>
            <a:ext cx="19751040" cy="5486400"/>
          </a:xfrm>
          <a:prstGeom prst="rect">
            <a:avLst/>
          </a:prstGeom>
        </p:spPr>
        <p:txBody>
          <a:bodyPr vert="horz" lIns="313466" tIns="156733" rIns="313466" bIns="15673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8"/>
            <a:ext cx="19751040" cy="21724621"/>
          </a:xfrm>
          <a:prstGeom prst="rect">
            <a:avLst/>
          </a:prstGeom>
        </p:spPr>
        <p:txBody>
          <a:bodyPr vert="horz" lIns="313466" tIns="156733" rIns="313466" bIns="1567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8"/>
            <a:ext cx="5120640" cy="1752601"/>
          </a:xfrm>
          <a:prstGeom prst="rect">
            <a:avLst/>
          </a:prstGeom>
        </p:spPr>
        <p:txBody>
          <a:bodyPr vert="horz" lIns="313466" tIns="156733" rIns="313466" bIns="156733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CA5-93EF-CF44-8E2C-CD0C14679908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8"/>
            <a:ext cx="6949440" cy="1752601"/>
          </a:xfrm>
          <a:prstGeom prst="rect">
            <a:avLst/>
          </a:prstGeom>
        </p:spPr>
        <p:txBody>
          <a:bodyPr vert="horz" lIns="313466" tIns="156733" rIns="313466" bIns="156733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8"/>
            <a:ext cx="5120640" cy="1752601"/>
          </a:xfrm>
          <a:prstGeom prst="rect">
            <a:avLst/>
          </a:prstGeom>
        </p:spPr>
        <p:txBody>
          <a:bodyPr vert="horz" lIns="313466" tIns="156733" rIns="313466" bIns="156733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D71E5-DE81-5E46-9703-3715232DE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7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332" rtl="0" eaLnBrk="1" latinLnBrk="0" hangingPunct="1">
        <a:spcBef>
          <a:spcPct val="0"/>
        </a:spcBef>
        <a:buNone/>
        <a:defRPr sz="1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497" indent="-1175497" algn="l" defTabSz="1567332" rtl="0" eaLnBrk="1" latinLnBrk="0" hangingPunct="1">
        <a:spcBef>
          <a:spcPct val="20000"/>
        </a:spcBef>
        <a:buFont typeface="Arial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913" indent="-979581" algn="l" defTabSz="1567332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324" indent="-783665" algn="l" defTabSz="1567332" rtl="0" eaLnBrk="1" latinLnBrk="0" hangingPunct="1">
        <a:spcBef>
          <a:spcPct val="20000"/>
        </a:spcBef>
        <a:buFont typeface="Arial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656" indent="-783665" algn="l" defTabSz="1567332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2985" indent="-783665" algn="l" defTabSz="1567332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317" indent="-783665" algn="l" defTabSz="1567332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647" indent="-783665" algn="l" defTabSz="1567332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4979" indent="-783665" algn="l" defTabSz="1567332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2306" indent="-783665" algn="l" defTabSz="1567332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332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661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1993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321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652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3982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314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641" algn="l" defTabSz="1567332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id Posters_BG_P2.pd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135" y="-338866"/>
            <a:ext cx="22643869" cy="33596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0100" y="3591573"/>
            <a:ext cx="18394883" cy="5433728"/>
          </a:xfrm>
        </p:spPr>
        <p:txBody>
          <a:bodyPr>
            <a:normAutofit/>
          </a:bodyPr>
          <a:lstStyle/>
          <a:p>
            <a:pPr algn="l"/>
            <a:r>
              <a:rPr lang="en-US" sz="10700" dirty="0">
                <a:solidFill>
                  <a:srgbClr val="E4A225"/>
                </a:solidFill>
                <a:latin typeface="Calluna Sans Black"/>
                <a:cs typeface="Calluna Sans Black"/>
              </a:rPr>
              <a:t>SPECIFIC BUILDING/SPACEGUIDELINES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0101" y="9622171"/>
            <a:ext cx="16095127" cy="16497385"/>
          </a:xfrm>
        </p:spPr>
        <p:txBody>
          <a:bodyPr>
            <a:normAutofit/>
          </a:bodyPr>
          <a:lstStyle/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r>
              <a:rPr lang="en-US" sz="4900" dirty="0">
                <a:solidFill>
                  <a:schemeClr val="bg1"/>
                </a:solidFill>
                <a:latin typeface="Calluna Sans Black"/>
                <a:cs typeface="Calluna Sans Black"/>
              </a:rPr>
              <a:t>LOREM IPSUM DOLOR SIT AMET, CONSECTETUER ADIPISCING ELIT, SED DIAM TIN</a:t>
            </a:r>
          </a:p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r>
              <a:rPr lang="en-US" sz="4900" dirty="0">
                <a:solidFill>
                  <a:srgbClr val="E4A225"/>
                </a:solidFill>
                <a:latin typeface="Calluna Sans Black"/>
                <a:cs typeface="Calluna Sans Black"/>
              </a:rPr>
              <a:t>LOREM IPSUM DOLOR SIT AMET, CONSECTETUER ADIPISCING ELIT, SED DIAM TIN</a:t>
            </a:r>
          </a:p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r>
              <a:rPr lang="en-US" sz="4900" dirty="0">
                <a:solidFill>
                  <a:schemeClr val="bg1"/>
                </a:solidFill>
                <a:latin typeface="Calluna Sans Black"/>
                <a:cs typeface="Calluna Sans Black"/>
              </a:rPr>
              <a:t>LOREM IPSUM DOLOR SIT AMET, CONSECTETUER ADIPISCING ELIT, SED DIAM TIN</a:t>
            </a:r>
          </a:p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r>
              <a:rPr lang="en-US" sz="4900" dirty="0">
                <a:solidFill>
                  <a:srgbClr val="E4A225"/>
                </a:solidFill>
                <a:latin typeface="Calluna Sans Black"/>
                <a:cs typeface="Calluna Sans Black"/>
              </a:rPr>
              <a:t>LOREM IPSUM DOLOR SIT AMET, CONSECTETUER ADIPISCING ELIT, SED DIAM TIN</a:t>
            </a:r>
          </a:p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r>
              <a:rPr lang="en-US" sz="4900" dirty="0">
                <a:solidFill>
                  <a:schemeClr val="bg1"/>
                </a:solidFill>
                <a:latin typeface="Calluna Sans Black"/>
                <a:cs typeface="Calluna Sans Black"/>
              </a:rPr>
              <a:t>LOREM IPSUM DOLOR SIT AMET, CONSECTETUER ADIPISCING ELIT, SED DIAM TIN</a:t>
            </a:r>
          </a:p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r>
              <a:rPr lang="en-US" sz="4900" dirty="0">
                <a:solidFill>
                  <a:srgbClr val="E4A225"/>
                </a:solidFill>
                <a:latin typeface="Calluna Sans Black"/>
                <a:cs typeface="Calluna Sans Black"/>
              </a:rPr>
              <a:t>LOREM IPSUM DOLOR SIT AMET, CONSECTETUER ADIPISCING ELIT, SED DIAM TIN</a:t>
            </a:r>
          </a:p>
          <a:p>
            <a:pPr algn="l"/>
            <a:r>
              <a:rPr lang="en-US" sz="4900" dirty="0">
                <a:solidFill>
                  <a:schemeClr val="tx1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</a:t>
            </a:r>
          </a:p>
          <a:p>
            <a:pPr algn="l"/>
            <a:endParaRPr lang="en-US" sz="4900" dirty="0">
              <a:solidFill>
                <a:srgbClr val="E4A225"/>
              </a:solidFill>
              <a:latin typeface="Calluna Sans Black"/>
              <a:cs typeface="Calluna Sans Black"/>
            </a:endParaRPr>
          </a:p>
        </p:txBody>
      </p:sp>
      <p:pic>
        <p:nvPicPr>
          <p:cNvPr id="5" name="Picture 4" descr="OC-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749" y="27580743"/>
            <a:ext cx="5182106" cy="233417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376557" y="30094211"/>
            <a:ext cx="11192494" cy="1279609"/>
          </a:xfrm>
          <a:prstGeom prst="rect">
            <a:avLst/>
          </a:prstGeom>
        </p:spPr>
        <p:txBody>
          <a:bodyPr vert="horz" lIns="313466" tIns="156733" rIns="313466" bIns="156733" rtlCol="0">
            <a:normAutofit fontScale="92500" lnSpcReduction="10000"/>
          </a:bodyPr>
          <a:lstStyle>
            <a:lvl1pPr marL="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152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6304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9456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2608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5760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38912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2064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5216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Calluna Sans Light"/>
                <a:cs typeface="Calluna Sans Light"/>
              </a:rPr>
              <a:t>LEARN MORE ABOUT OUR PREVENTION GUIDELINES </a:t>
            </a:r>
          </a:p>
          <a:p>
            <a:r>
              <a:rPr lang="en-US" sz="4100" dirty="0" err="1">
                <a:solidFill>
                  <a:schemeClr val="bg1"/>
                </a:solidFill>
                <a:latin typeface="Calluna Sans Semibold Italic"/>
                <a:cs typeface="Calluna Sans Semibold Italic"/>
              </a:rPr>
              <a:t>stolaf.edu</a:t>
            </a:r>
            <a:r>
              <a:rPr lang="en-US" sz="4100" dirty="0">
                <a:solidFill>
                  <a:schemeClr val="bg1"/>
                </a:solidFill>
                <a:latin typeface="Calluna Sans Semibold Italic"/>
                <a:cs typeface="Calluna Sans Semibold Italic"/>
              </a:rPr>
              <a:t>/covid-19</a:t>
            </a:r>
          </a:p>
        </p:txBody>
      </p:sp>
    </p:spTree>
    <p:extLst>
      <p:ext uri="{BB962C8B-B14F-4D97-AF65-F5344CB8AC3E}">
        <p14:creationId xmlns:p14="http://schemas.microsoft.com/office/powerpoint/2010/main" val="366378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415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SPECIFIC BUILDING/SPACEGUIDELINES</vt:lpstr>
    </vt:vector>
  </TitlesOfParts>
  <Company>St. Olaf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St. Olaf User</dc:creator>
  <cp:lastModifiedBy>St. Olaf User</cp:lastModifiedBy>
  <cp:revision>7</cp:revision>
  <cp:lastPrinted>2020-07-27T16:47:51Z</cp:lastPrinted>
  <dcterms:created xsi:type="dcterms:W3CDTF">2020-07-27T16:14:23Z</dcterms:created>
  <dcterms:modified xsi:type="dcterms:W3CDTF">2020-08-05T17:54:05Z</dcterms:modified>
</cp:coreProperties>
</file>