
<file path=[Content_Types].xml><?xml version="1.0" encoding="utf-8"?>
<Types xmlns="http://schemas.openxmlformats.org/package/2006/content-types">
  <Default Extension="xml" ContentType="application/xml"/>
  <Default Extension="png" ContentType="image/png"/>
  <Default Extension="jpg" ContentType="image/jpeg"/>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autoCompressPictures="0">
  <p:sldMasterIdLst>
    <p:sldMasterId id="2147483654" r:id="rId1"/>
  </p:sldMasterIdLst>
  <p:notesMasterIdLst>
    <p:notesMasterId r:id="rId14"/>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Lst>
  <p:sldSz cx="9144000" cy="5143500" type="screen16x9"/>
  <p:notesSz cx="7010400" cy="9296400"/>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1620">
          <p15:clr>
            <a:srgbClr val="000000"/>
          </p15:clr>
        </p15:guide>
        <p15:guide id="2" pos="2880">
          <p15:clr>
            <a:srgbClr val="000000"/>
          </p15:clr>
        </p15:guide>
      </p15:sldGuideLst>
    </p:ext>
    <p:ext uri="{2D200454-40CA-4A62-9FC3-DE9A4176ACB9}">
      <p15:notesGuideLst xmlns:p15="http://schemas.microsoft.com/office/powerpoint/2012/main">
        <p15:guide id="1" orient="horz" pos="2928">
          <p15:clr>
            <a:srgbClr val="000000"/>
          </p15:clr>
        </p15:guide>
        <p15:guide id="2" pos="2208">
          <p15:clr>
            <a:srgbClr val="000000"/>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SorterView" showComments="0">
  <p:normalViewPr>
    <p:restoredLeft sz="15610"/>
    <p:restoredTop sz="94624"/>
  </p:normalViewPr>
  <p:slideViewPr>
    <p:cSldViewPr snapToGrid="0">
      <p:cViewPr varScale="1">
        <p:scale>
          <a:sx n="148" d="100"/>
          <a:sy n="148" d="100"/>
        </p:scale>
        <p:origin x="600" y="184"/>
      </p:cViewPr>
      <p:guideLst>
        <p:guide orient="horz" pos="1620"/>
        <p:guide pos="2880"/>
      </p:guideLst>
    </p:cSldViewPr>
  </p:slideViewPr>
  <p:notesTextViewPr>
    <p:cViewPr>
      <p:scale>
        <a:sx n="1" d="1"/>
        <a:sy n="1" d="1"/>
      </p:scale>
      <p:origin x="0" y="0"/>
    </p:cViewPr>
  </p:notesTextViewPr>
  <p:sorterViewPr>
    <p:cViewPr>
      <p:scale>
        <a:sx n="66" d="100"/>
        <a:sy n="66" d="100"/>
      </p:scale>
      <p:origin x="0" y="0"/>
    </p:cViewPr>
  </p:sorterViewPr>
  <p:notesViewPr>
    <p:cSldViewPr snapToGrid="0">
      <p:cViewPr varScale="1">
        <p:scale>
          <a:sx n="100" d="100"/>
          <a:sy n="100" d="100"/>
        </p:scale>
        <p:origin x="0" y="0"/>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notesMaster" Target="notesMasters/notesMaster1.xml"/><Relationship Id="rId15" Type="http://schemas.openxmlformats.org/officeDocument/2006/relationships/presProps" Target="presProps.xml"/><Relationship Id="rId16" Type="http://schemas.openxmlformats.org/officeDocument/2006/relationships/viewProps" Target="viewProps.xml"/><Relationship Id="rId17" Type="http://schemas.openxmlformats.org/officeDocument/2006/relationships/theme" Target="theme/theme1.xml"/><Relationship Id="rId18"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 Type="http://schemas.openxmlformats.org/officeDocument/2006/relationships/slide" Target="slides/slide9.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txBox="1">
            <a:spLocks noGrp="1"/>
          </p:cNvSpPr>
          <p:nvPr>
            <p:ph type="hdr" idx="2"/>
          </p:nvPr>
        </p:nvSpPr>
        <p:spPr>
          <a:xfrm>
            <a:off x="0" y="0"/>
            <a:ext cx="3037840" cy="464820"/>
          </a:xfrm>
          <a:prstGeom prst="rect">
            <a:avLst/>
          </a:prstGeom>
          <a:noFill/>
          <a:ln>
            <a:noFill/>
          </a:ln>
        </p:spPr>
        <p:txBody>
          <a:bodyPr spcFirstLastPara="1" wrap="square" lIns="93175" tIns="46575" rIns="93175" bIns="46575" anchor="t" anchorCtr="0"/>
          <a:lstStyle>
            <a:lvl1pPr marR="0" lvl="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1pPr>
            <a:lvl2pPr marR="0" lvl="1"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4" name="Google Shape;4;n"/>
          <p:cNvSpPr txBox="1">
            <a:spLocks noGrp="1"/>
          </p:cNvSpPr>
          <p:nvPr>
            <p:ph type="dt" idx="10"/>
          </p:nvPr>
        </p:nvSpPr>
        <p:spPr>
          <a:xfrm>
            <a:off x="3970938" y="0"/>
            <a:ext cx="3037840" cy="464820"/>
          </a:xfrm>
          <a:prstGeom prst="rect">
            <a:avLst/>
          </a:prstGeom>
          <a:noFill/>
          <a:ln>
            <a:noFill/>
          </a:ln>
        </p:spPr>
        <p:txBody>
          <a:bodyPr spcFirstLastPara="1" wrap="square" lIns="93175" tIns="46575" rIns="93175" bIns="46575" anchor="t" anchorCtr="0"/>
          <a:lstStyle>
            <a:lvl1pPr marR="0" lvl="0" algn="r"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1pPr>
            <a:lvl2pPr marR="0" lvl="1"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5" name="Google Shape;5;n"/>
          <p:cNvSpPr>
            <a:spLocks noGrp="1" noRot="1" noChangeAspect="1"/>
          </p:cNvSpPr>
          <p:nvPr>
            <p:ph type="sldImg" idx="3"/>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6" name="Google Shape;6;n"/>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lstStyle>
            <a:lvl1pPr marL="457200" marR="0" lvl="0" indent="-228600" algn="l" rtl="0">
              <a:lnSpc>
                <a:spcPct val="100000"/>
              </a:lnSpc>
              <a:spcBef>
                <a:spcPts val="36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1pPr>
            <a:lvl2pPr marL="914400" marR="0" lvl="1" indent="-228600" algn="l" rtl="0">
              <a:lnSpc>
                <a:spcPct val="100000"/>
              </a:lnSpc>
              <a:spcBef>
                <a:spcPts val="36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2pPr>
            <a:lvl3pPr marL="1371600" marR="0" lvl="2" indent="-228600" algn="l" rtl="0">
              <a:lnSpc>
                <a:spcPct val="100000"/>
              </a:lnSpc>
              <a:spcBef>
                <a:spcPts val="36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3pPr>
            <a:lvl4pPr marL="1828800" marR="0" lvl="3" indent="-228600" algn="l" rtl="0">
              <a:lnSpc>
                <a:spcPct val="100000"/>
              </a:lnSpc>
              <a:spcBef>
                <a:spcPts val="36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4pPr>
            <a:lvl5pPr marL="2286000" marR="0" lvl="4" indent="-228600" algn="l" rtl="0">
              <a:lnSpc>
                <a:spcPct val="100000"/>
              </a:lnSpc>
              <a:spcBef>
                <a:spcPts val="36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5pPr>
            <a:lvl6pPr marL="2743200" marR="0" lvl="5"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6pPr>
            <a:lvl7pPr marL="3200400" marR="0" lvl="6"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7pPr>
            <a:lvl8pPr marL="3657600" marR="0" lvl="7"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8pPr>
            <a:lvl9pPr marL="4114800" marR="0" lvl="8" indent="-22860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Calibri"/>
                <a:ea typeface="Calibri"/>
                <a:cs typeface="Calibri"/>
                <a:sym typeface="Calibri"/>
              </a:defRPr>
            </a:lvl9pPr>
          </a:lstStyle>
          <a:p>
            <a:endParaRPr/>
          </a:p>
        </p:txBody>
      </p:sp>
      <p:sp>
        <p:nvSpPr>
          <p:cNvPr id="7" name="Google Shape;7;n"/>
          <p:cNvSpPr txBox="1">
            <a:spLocks noGrp="1"/>
          </p:cNvSpPr>
          <p:nvPr>
            <p:ph type="ftr" idx="11"/>
          </p:nvPr>
        </p:nvSpPr>
        <p:spPr>
          <a:xfrm>
            <a:off x="0" y="8829967"/>
            <a:ext cx="3037840" cy="464820"/>
          </a:xfrm>
          <a:prstGeom prst="rect">
            <a:avLst/>
          </a:prstGeom>
          <a:noFill/>
          <a:ln>
            <a:noFill/>
          </a:ln>
        </p:spPr>
        <p:txBody>
          <a:bodyPr spcFirstLastPara="1" wrap="square" lIns="93175" tIns="46575" rIns="93175" bIns="46575" anchor="b" anchorCtr="0"/>
          <a:lstStyle>
            <a:lvl1pPr marR="0" lvl="0" algn="l" rtl="0">
              <a:lnSpc>
                <a:spcPct val="100000"/>
              </a:lnSpc>
              <a:spcBef>
                <a:spcPts val="0"/>
              </a:spcBef>
              <a:spcAft>
                <a:spcPts val="0"/>
              </a:spcAft>
              <a:buClr>
                <a:srgbClr val="000000"/>
              </a:buClr>
              <a:buSzPts val="1400"/>
              <a:buFont typeface="Arial"/>
              <a:buNone/>
              <a:defRPr sz="1200" b="0" i="0" u="none" strike="noStrike" cap="none">
                <a:solidFill>
                  <a:schemeClr val="dk1"/>
                </a:solidFill>
                <a:latin typeface="Arial"/>
                <a:ea typeface="Arial"/>
                <a:cs typeface="Arial"/>
                <a:sym typeface="Arial"/>
              </a:defRPr>
            </a:lvl1pPr>
            <a:lvl2pPr marR="0" lvl="1"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90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8" name="Google Shape;8;n"/>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200" b="0" i="0" u="none" strike="noStrike" cap="none">
                <a:solidFill>
                  <a:schemeClr val="dk1"/>
                </a:solidFill>
                <a:latin typeface="Arial"/>
                <a:ea typeface="Arial"/>
                <a:cs typeface="Arial"/>
                <a:sym typeface="Arial"/>
              </a:rPr>
              <a:t>‹#›</a:t>
            </a:fld>
            <a:endParaRPr sz="1200" b="0" i="0" u="none" strike="noStrike" cap="none">
              <a:solidFill>
                <a:schemeClr val="dk1"/>
              </a:solidFill>
              <a:latin typeface="Arial"/>
              <a:ea typeface="Arial"/>
              <a:cs typeface="Arial"/>
              <a:sym typeface="Arial"/>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2"/>
        <p:cNvGrpSpPr/>
        <p:nvPr/>
      </p:nvGrpSpPr>
      <p:grpSpPr>
        <a:xfrm>
          <a:off x="0" y="0"/>
          <a:ext cx="0" cy="0"/>
          <a:chOff x="0" y="0"/>
          <a:chExt cx="0" cy="0"/>
        </a:xfrm>
      </p:grpSpPr>
      <p:sp>
        <p:nvSpPr>
          <p:cNvPr id="43" name="Google Shape;43;p1: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44" name="Google Shape;44;p1:notes"/>
          <p:cNvSpPr txBox="1">
            <a:spLocks noGrp="1"/>
          </p:cNvSpPr>
          <p:nvPr>
            <p:ph type="body" idx="1"/>
          </p:nvPr>
        </p:nvSpPr>
        <p:spPr>
          <a:xfrm>
            <a:off x="701040" y="4415790"/>
            <a:ext cx="5608320" cy="4183380"/>
          </a:xfrm>
          <a:prstGeom prst="rect">
            <a:avLst/>
          </a:prstGeom>
          <a:noFill/>
          <a:ln>
            <a:noFill/>
          </a:ln>
        </p:spPr>
        <p:txBody>
          <a:bodyPr spcFirstLastPara="1" wrap="square" lIns="93150" tIns="46550" rIns="93150" bIns="46550" anchor="t" anchorCtr="0">
            <a:noAutofit/>
          </a:bodyPr>
          <a:lstStyle/>
          <a:p>
            <a:pPr marL="0" lvl="0" indent="0" algn="l" rtl="0">
              <a:lnSpc>
                <a:spcPct val="100000"/>
              </a:lnSpc>
              <a:spcBef>
                <a:spcPts val="0"/>
              </a:spcBef>
              <a:spcAft>
                <a:spcPts val="0"/>
              </a:spcAft>
              <a:buSzPts val="1400"/>
              <a:buNone/>
            </a:pPr>
            <a:r>
              <a:rPr lang="en-US">
                <a:solidFill>
                  <a:schemeClr val="dk1"/>
                </a:solidFill>
                <a:latin typeface="Calibri"/>
                <a:ea typeface="Calibri"/>
                <a:cs typeface="Calibri"/>
                <a:sym typeface="Calibri"/>
              </a:rPr>
              <a:t>Shelly Dickinson, Dana Gross, Tim Howe, Karil Kucera, Jennifer Kwon Dobbs, Jonathan O’Conner, Tom Williamson, </a:t>
            </a:r>
            <a:r>
              <a:rPr lang="en-US"/>
              <a:t>Ulises Jovel ’20, and Myrto Neamonitaki ’20</a:t>
            </a:r>
            <a:endParaRPr>
              <a:solidFill>
                <a:schemeClr val="dk1"/>
              </a:solidFill>
              <a:latin typeface="Calibri"/>
              <a:ea typeface="Calibri"/>
              <a:cs typeface="Calibri"/>
              <a:sym typeface="Calibri"/>
            </a:endParaRPr>
          </a:p>
        </p:txBody>
      </p:sp>
      <p:sp>
        <p:nvSpPr>
          <p:cNvPr id="45" name="Google Shape;45;p1:notes"/>
          <p:cNvSpPr txBox="1">
            <a:spLocks noGrp="1"/>
          </p:cNvSpPr>
          <p:nvPr>
            <p:ph type="sldNum" idx="12"/>
          </p:nvPr>
        </p:nvSpPr>
        <p:spPr>
          <a:xfrm>
            <a:off x="3970938" y="8829967"/>
            <a:ext cx="3037840" cy="464820"/>
          </a:xfrm>
          <a:prstGeom prst="rect">
            <a:avLst/>
          </a:prstGeom>
          <a:noFill/>
          <a:ln>
            <a:noFill/>
          </a:ln>
        </p:spPr>
        <p:txBody>
          <a:bodyPr spcFirstLastPara="1" wrap="square" lIns="93150" tIns="46550" rIns="93150" bIns="46550" anchor="b" anchorCtr="0">
            <a:noAutofit/>
          </a:bodyPr>
          <a:lstStyle/>
          <a:p>
            <a:pPr marL="0" lvl="0" indent="0" algn="r" rtl="0">
              <a:lnSpc>
                <a:spcPct val="100000"/>
              </a:lnSpc>
              <a:spcBef>
                <a:spcPts val="0"/>
              </a:spcBef>
              <a:spcAft>
                <a:spcPts val="0"/>
              </a:spcAft>
              <a:buSzPts val="1400"/>
              <a:buNone/>
            </a:pPr>
            <a:fld id="{00000000-1234-1234-1234-123412341234}" type="slidenum">
              <a:rPr lang="en-US">
                <a:solidFill>
                  <a:schemeClr val="dk1"/>
                </a:solidFill>
                <a:latin typeface="Calibri"/>
                <a:ea typeface="Calibri"/>
                <a:cs typeface="Calibri"/>
                <a:sym typeface="Calibri"/>
              </a:rPr>
              <a:t>1</a:t>
            </a:fld>
            <a:endParaRPr>
              <a:solidFill>
                <a:schemeClr val="dk1"/>
              </a:solidFill>
              <a:latin typeface="Calibri"/>
              <a:ea typeface="Calibri"/>
              <a:cs typeface="Calibri"/>
              <a:sym typeface="Calibri"/>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49"/>
        <p:cNvGrpSpPr/>
        <p:nvPr/>
      </p:nvGrpSpPr>
      <p:grpSpPr>
        <a:xfrm>
          <a:off x="0" y="0"/>
          <a:ext cx="0" cy="0"/>
          <a:chOff x="0" y="0"/>
          <a:chExt cx="0" cy="0"/>
        </a:xfrm>
      </p:grpSpPr>
      <p:sp>
        <p:nvSpPr>
          <p:cNvPr id="50" name="Google Shape;50;p2: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51" name="Google Shape;51;p2: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The St. Olaf GE has many more requirements than the GEs of the other ACM institutions. This produces inequity (AP credits and college knowledge make a difference in how students navigate the GE.)</a:t>
            </a:r>
            <a:endParaRPr/>
          </a:p>
        </p:txBody>
      </p:sp>
      <p:sp>
        <p:nvSpPr>
          <p:cNvPr id="52" name="Google Shape;52;p2: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2</a:t>
            </a:fld>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7"/>
        <p:cNvGrpSpPr/>
        <p:nvPr/>
      </p:nvGrpSpPr>
      <p:grpSpPr>
        <a:xfrm>
          <a:off x="0" y="0"/>
          <a:ext cx="0" cy="0"/>
          <a:chOff x="0" y="0"/>
          <a:chExt cx="0" cy="0"/>
        </a:xfrm>
      </p:grpSpPr>
      <p:sp>
        <p:nvSpPr>
          <p:cNvPr id="58" name="Google Shape;58;p3: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59" name="Google Shape;59;p3: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The previous Task Force conducted numerous forums and gathered feedback from faculty, students, and staff. Here are some of their conclusions.</a:t>
            </a:r>
            <a:endParaRPr/>
          </a:p>
        </p:txBody>
      </p:sp>
      <p:sp>
        <p:nvSpPr>
          <p:cNvPr id="60" name="Google Shape;60;p3: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3</a:t>
            </a:fld>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4"/>
        <p:cNvGrpSpPr/>
        <p:nvPr/>
      </p:nvGrpSpPr>
      <p:grpSpPr>
        <a:xfrm>
          <a:off x="0" y="0"/>
          <a:ext cx="0" cy="0"/>
          <a:chOff x="0" y="0"/>
          <a:chExt cx="0" cy="0"/>
        </a:xfrm>
      </p:grpSpPr>
      <p:sp>
        <p:nvSpPr>
          <p:cNvPr id="65" name="Google Shape;65;p4: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66" name="Google Shape;66;p4: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457200" marR="0" lvl="0" indent="-228600" algn="l" rtl="0">
              <a:lnSpc>
                <a:spcPct val="100000"/>
              </a:lnSpc>
              <a:spcBef>
                <a:spcPts val="360"/>
              </a:spcBef>
              <a:spcAft>
                <a:spcPts val="0"/>
              </a:spcAft>
              <a:buSzPts val="1400"/>
              <a:buNone/>
            </a:pPr>
            <a:endParaRPr/>
          </a:p>
        </p:txBody>
      </p:sp>
      <p:sp>
        <p:nvSpPr>
          <p:cNvPr id="67" name="Google Shape;67;p4: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marR="0" lvl="0" indent="0" algn="r" rtl="0">
              <a:lnSpc>
                <a:spcPct val="100000"/>
              </a:lnSpc>
              <a:spcBef>
                <a:spcPts val="0"/>
              </a:spcBef>
              <a:spcAft>
                <a:spcPts val="0"/>
              </a:spcAft>
              <a:buSzPts val="1200"/>
              <a:buNone/>
            </a:pPr>
            <a:fld id="{00000000-1234-1234-1234-123412341234}" type="slidenum">
              <a:rPr lang="en-US" sz="1200" b="0" i="0" u="none" strike="noStrike" cap="none">
                <a:solidFill>
                  <a:schemeClr val="dk1"/>
                </a:solidFill>
                <a:latin typeface="Arial"/>
                <a:ea typeface="Arial"/>
                <a:cs typeface="Arial"/>
                <a:sym typeface="Arial"/>
              </a:rPr>
              <a:t>4</a:t>
            </a:fld>
            <a:endParaRPr sz="1200" b="0" i="0" u="none" strike="noStrike" cap="none">
              <a:solidFill>
                <a:schemeClr val="dk1"/>
              </a:solidFill>
              <a:latin typeface="Arial"/>
              <a:ea typeface="Arial"/>
              <a:cs typeface="Arial"/>
              <a:sym typeface="Aria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0"/>
        <p:cNvGrpSpPr/>
        <p:nvPr/>
      </p:nvGrpSpPr>
      <p:grpSpPr>
        <a:xfrm>
          <a:off x="0" y="0"/>
          <a:ext cx="0" cy="0"/>
          <a:chOff x="0" y="0"/>
          <a:chExt cx="0" cy="0"/>
        </a:xfrm>
      </p:grpSpPr>
      <p:sp>
        <p:nvSpPr>
          <p:cNvPr id="71" name="Google Shape;71;p5: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72" name="Google Shape;72;p5: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We have been guided by faculty feedback about what a renewed GE should look like.</a:t>
            </a:r>
            <a:endParaRPr/>
          </a:p>
        </p:txBody>
      </p:sp>
      <p:sp>
        <p:nvSpPr>
          <p:cNvPr id="73" name="Google Shape;73;p5: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5</a:t>
            </a:fld>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9"/>
        <p:cNvGrpSpPr/>
        <p:nvPr/>
      </p:nvGrpSpPr>
      <p:grpSpPr>
        <a:xfrm>
          <a:off x="0" y="0"/>
          <a:ext cx="0" cy="0"/>
          <a:chOff x="0" y="0"/>
          <a:chExt cx="0" cy="0"/>
        </a:xfrm>
      </p:grpSpPr>
      <p:sp>
        <p:nvSpPr>
          <p:cNvPr id="80" name="Google Shape;80;p6: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81" name="Google Shape;81;p6: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457200" marR="0" lvl="0" indent="-228600" algn="l" rtl="0">
              <a:lnSpc>
                <a:spcPct val="100000"/>
              </a:lnSpc>
              <a:spcBef>
                <a:spcPts val="360"/>
              </a:spcBef>
              <a:spcAft>
                <a:spcPts val="0"/>
              </a:spcAft>
              <a:buSzPts val="1400"/>
              <a:buNone/>
            </a:pPr>
            <a:r>
              <a:rPr lang="en-US"/>
              <a:t>We’ve been following the guiding principles that the faculty approved last fall.</a:t>
            </a:r>
            <a:endParaRPr/>
          </a:p>
        </p:txBody>
      </p:sp>
      <p:sp>
        <p:nvSpPr>
          <p:cNvPr id="82" name="Google Shape;82;p6: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marR="0" lvl="0" indent="0" algn="r" rtl="0">
              <a:lnSpc>
                <a:spcPct val="100000"/>
              </a:lnSpc>
              <a:spcBef>
                <a:spcPts val="0"/>
              </a:spcBef>
              <a:spcAft>
                <a:spcPts val="0"/>
              </a:spcAft>
              <a:buSzPts val="1200"/>
              <a:buNone/>
            </a:pPr>
            <a:fld id="{00000000-1234-1234-1234-123412341234}" type="slidenum">
              <a:rPr lang="en-US" sz="1200" b="0" i="0" u="none" strike="noStrike" cap="none">
                <a:solidFill>
                  <a:schemeClr val="dk1"/>
                </a:solidFill>
                <a:latin typeface="Arial"/>
                <a:ea typeface="Arial"/>
                <a:cs typeface="Arial"/>
                <a:sym typeface="Arial"/>
              </a:rPr>
              <a:t>6</a:t>
            </a:fld>
            <a:endParaRPr sz="1200" b="0" i="0" u="none" strike="noStrike" cap="none">
              <a:solidFill>
                <a:schemeClr val="dk1"/>
              </a:solidFill>
              <a:latin typeface="Arial"/>
              <a:ea typeface="Arial"/>
              <a:cs typeface="Arial"/>
              <a:sym typeface="Arial"/>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85"/>
        <p:cNvGrpSpPr/>
        <p:nvPr/>
      </p:nvGrpSpPr>
      <p:grpSpPr>
        <a:xfrm>
          <a:off x="0" y="0"/>
          <a:ext cx="0" cy="0"/>
          <a:chOff x="0" y="0"/>
          <a:chExt cx="0" cy="0"/>
        </a:xfrm>
      </p:grpSpPr>
      <p:sp>
        <p:nvSpPr>
          <p:cNvPr id="86" name="Google Shape;86;p7: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87" name="Google Shape;87;p7: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The OLE Core that we’re proposing is a smaller curriculum, designed for our diverse student body and the dynamic, global world in which we live.</a:t>
            </a:r>
            <a:endParaRPr/>
          </a:p>
        </p:txBody>
      </p:sp>
      <p:sp>
        <p:nvSpPr>
          <p:cNvPr id="88" name="Google Shape;88;p7: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7</a:t>
            </a:fld>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3"/>
        <p:cNvGrpSpPr/>
        <p:nvPr/>
      </p:nvGrpSpPr>
      <p:grpSpPr>
        <a:xfrm>
          <a:off x="0" y="0"/>
          <a:ext cx="0" cy="0"/>
          <a:chOff x="0" y="0"/>
          <a:chExt cx="0" cy="0"/>
        </a:xfrm>
      </p:grpSpPr>
      <p:sp>
        <p:nvSpPr>
          <p:cNvPr id="94" name="Google Shape;94;p8: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95" name="Google Shape;95;p8: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The OLE Core that we’re proposing is a smaller curriculum, designed for our diverse student body and the dynamic, global world in which we live.</a:t>
            </a:r>
            <a:endParaRPr/>
          </a:p>
        </p:txBody>
      </p:sp>
      <p:sp>
        <p:nvSpPr>
          <p:cNvPr id="96" name="Google Shape;96;p8: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8</a:t>
            </a:fld>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0"/>
        <p:cNvGrpSpPr/>
        <p:nvPr/>
      </p:nvGrpSpPr>
      <p:grpSpPr>
        <a:xfrm>
          <a:off x="0" y="0"/>
          <a:ext cx="0" cy="0"/>
          <a:chOff x="0" y="0"/>
          <a:chExt cx="0" cy="0"/>
        </a:xfrm>
      </p:grpSpPr>
      <p:sp>
        <p:nvSpPr>
          <p:cNvPr id="101" name="Google Shape;101;p9: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102" name="Google Shape;102;p9: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The OLE Core envisions deeper engagement with general education in the major.</a:t>
            </a:r>
            <a:endParaRPr/>
          </a:p>
        </p:txBody>
      </p:sp>
      <p:sp>
        <p:nvSpPr>
          <p:cNvPr id="103" name="Google Shape;103;p9: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9</a:t>
            </a:fld>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7"/>
        <p:cNvGrpSpPr/>
        <p:nvPr/>
      </p:nvGrpSpPr>
      <p:grpSpPr>
        <a:xfrm>
          <a:off x="0" y="0"/>
          <a:ext cx="0" cy="0"/>
          <a:chOff x="0" y="0"/>
          <a:chExt cx="0" cy="0"/>
        </a:xfrm>
      </p:grpSpPr>
      <p:sp>
        <p:nvSpPr>
          <p:cNvPr id="108" name="Google Shape;108;p10: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miter lim="800000"/>
            <a:headEnd type="none" w="sm" len="sm"/>
            <a:tailEnd type="none" w="sm" len="sm"/>
          </a:ln>
        </p:spPr>
      </p:sp>
      <p:sp>
        <p:nvSpPr>
          <p:cNvPr id="109" name="Google Shape;109;p10:notes"/>
          <p:cNvSpPr txBox="1">
            <a:spLocks noGrp="1"/>
          </p:cNvSpPr>
          <p:nvPr>
            <p:ph type="body" idx="1"/>
          </p:nvPr>
        </p:nvSpPr>
        <p:spPr>
          <a:xfrm>
            <a:off x="701040" y="4415790"/>
            <a:ext cx="5608320" cy="418338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a:t>Karil. We now invite individual faculty responses, as well as responses from the entire faculty. We know that some people love clicker polls and some don’t. We believe that they provide an additional way to gather information from all of you. We want to continue these conversations through a forum and other meetings coming up this spring.</a:t>
            </a:r>
            <a:endParaRPr/>
          </a:p>
        </p:txBody>
      </p:sp>
      <p:sp>
        <p:nvSpPr>
          <p:cNvPr id="110" name="Google Shape;110;p10:notes"/>
          <p:cNvSpPr txBox="1">
            <a:spLocks noGrp="1"/>
          </p:cNvSpPr>
          <p:nvPr>
            <p:ph type="sldNum" idx="12"/>
          </p:nvPr>
        </p:nvSpPr>
        <p:spPr>
          <a:xfrm>
            <a:off x="3970938" y="8829967"/>
            <a:ext cx="3037840" cy="464820"/>
          </a:xfrm>
          <a:prstGeom prst="rect">
            <a:avLst/>
          </a:prstGeom>
          <a:noFill/>
          <a:ln>
            <a:noFill/>
          </a:ln>
        </p:spPr>
        <p:txBody>
          <a:bodyPr spcFirstLastPara="1" wrap="square" lIns="93175" tIns="46575" rIns="93175" bIns="46575" anchor="b" anchorCtr="0">
            <a:noAutofit/>
          </a:bodyPr>
          <a:lstStyle/>
          <a:p>
            <a:pPr marL="0" lvl="0" indent="0" algn="r" rtl="0">
              <a:lnSpc>
                <a:spcPct val="100000"/>
              </a:lnSpc>
              <a:spcBef>
                <a:spcPts val="0"/>
              </a:spcBef>
              <a:spcAft>
                <a:spcPts val="0"/>
              </a:spcAft>
              <a:buSzPts val="1400"/>
              <a:buNone/>
            </a:pPr>
            <a:fld id="{00000000-1234-1234-1234-123412341234}" type="slidenum">
              <a:rPr lang="en-US"/>
              <a:t>10</a:t>
            </a:fld>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6"/>
        <p:cNvGrpSpPr/>
        <p:nvPr/>
      </p:nvGrpSpPr>
      <p:grpSpPr>
        <a:xfrm>
          <a:off x="0" y="0"/>
          <a:ext cx="0" cy="0"/>
          <a:chOff x="0" y="0"/>
          <a:chExt cx="0" cy="0"/>
        </a:xfrm>
      </p:grpSpPr>
      <p:sp>
        <p:nvSpPr>
          <p:cNvPr id="117" name="Google Shape;117;p11:notes"/>
          <p:cNvSpPr txBox="1">
            <a:spLocks noGrp="1"/>
          </p:cNvSpPr>
          <p:nvPr>
            <p:ph type="body" idx="1"/>
          </p:nvPr>
        </p:nvSpPr>
        <p:spPr>
          <a:xfrm>
            <a:off x="701040" y="4415790"/>
            <a:ext cx="5608320" cy="4183380"/>
          </a:xfrm>
          <a:prstGeom prst="rect">
            <a:avLst/>
          </a:prstGeom>
        </p:spPr>
        <p:txBody>
          <a:bodyPr spcFirstLastPara="1" wrap="square" lIns="93175" tIns="46575" rIns="93175" bIns="46575" anchor="t" anchorCtr="0">
            <a:noAutofit/>
          </a:bodyPr>
          <a:lstStyle/>
          <a:p>
            <a:pPr marL="0" lvl="0" indent="0" algn="l" rtl="0">
              <a:spcBef>
                <a:spcPts val="360"/>
              </a:spcBef>
              <a:spcAft>
                <a:spcPts val="0"/>
              </a:spcAft>
              <a:buNone/>
            </a:pPr>
            <a:endParaRPr/>
          </a:p>
        </p:txBody>
      </p:sp>
      <p:sp>
        <p:nvSpPr>
          <p:cNvPr id="118" name="Google Shape;118;p11: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2"/>
        <p:cNvGrpSpPr/>
        <p:nvPr/>
      </p:nvGrpSpPr>
      <p:grpSpPr>
        <a:xfrm>
          <a:off x="0" y="0"/>
          <a:ext cx="0" cy="0"/>
          <a:chOff x="0" y="0"/>
          <a:chExt cx="0" cy="0"/>
        </a:xfrm>
      </p:grpSpPr>
      <p:sp>
        <p:nvSpPr>
          <p:cNvPr id="123" name="Google Shape;123;p12:notes"/>
          <p:cNvSpPr txBox="1">
            <a:spLocks noGrp="1"/>
          </p:cNvSpPr>
          <p:nvPr>
            <p:ph type="body" idx="1"/>
          </p:nvPr>
        </p:nvSpPr>
        <p:spPr>
          <a:xfrm>
            <a:off x="701040" y="4415790"/>
            <a:ext cx="5608320" cy="4183380"/>
          </a:xfrm>
          <a:prstGeom prst="rect">
            <a:avLst/>
          </a:prstGeom>
        </p:spPr>
        <p:txBody>
          <a:bodyPr spcFirstLastPara="1" wrap="square" lIns="93175" tIns="46575" rIns="93175" bIns="46575" anchor="t" anchorCtr="0">
            <a:noAutofit/>
          </a:bodyPr>
          <a:lstStyle/>
          <a:p>
            <a:pPr marL="0" lvl="0" indent="0" algn="l" rtl="0">
              <a:spcBef>
                <a:spcPts val="360"/>
              </a:spcBef>
              <a:spcAft>
                <a:spcPts val="0"/>
              </a:spcAft>
              <a:buNone/>
            </a:pPr>
            <a:endParaRPr/>
          </a:p>
        </p:txBody>
      </p:sp>
      <p:sp>
        <p:nvSpPr>
          <p:cNvPr id="124" name="Google Shape;124;p12:notes"/>
          <p:cNvSpPr>
            <a:spLocks noGrp="1" noRot="1" noChangeAspect="1"/>
          </p:cNvSpPr>
          <p:nvPr>
            <p:ph type="sldImg" idx="2"/>
          </p:nvPr>
        </p:nvSpPr>
        <p:spPr>
          <a:xfrm>
            <a:off x="406400" y="696913"/>
            <a:ext cx="6197600" cy="3486150"/>
          </a:xfrm>
          <a:custGeom>
            <a:avLst/>
            <a:gdLst/>
            <a:ahLst/>
            <a:cxnLst/>
            <a:rect l="l" t="t" r="r" b="b"/>
            <a:pathLst>
              <a:path w="120000" h="120000" extrusionOk="0">
                <a:moveTo>
                  <a:pt x="0" y="0"/>
                </a:moveTo>
                <a:lnTo>
                  <a:pt x="120000" y="0"/>
                </a:lnTo>
                <a:lnTo>
                  <a:pt x="120000" y="120000"/>
                </a:lnTo>
                <a:lnTo>
                  <a:pt x="0" y="120000"/>
                </a:lnTo>
                <a:close/>
              </a:path>
            </a:pathLst>
          </a:custGeom>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 Id="rId3" Type="http://schemas.openxmlformats.org/officeDocument/2006/relationships/image" Target="../media/image4.jp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 Id="rId3" Type="http://schemas.openxmlformats.org/officeDocument/2006/relationships/image" Target="../media/image5.jpg"/></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6.jpg"/></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bg>
      <p:bgPr>
        <a:blipFill>
          <a:blip r:embed="rId2">
            <a:alphaModFix/>
          </a:blip>
          <a:stretch>
            <a:fillRect/>
          </a:stretch>
        </a:blipFill>
        <a:effectLst/>
      </p:bgPr>
    </p:bg>
    <p:spTree>
      <p:nvGrpSpPr>
        <p:cNvPr id="1" name="Shape 12"/>
        <p:cNvGrpSpPr/>
        <p:nvPr/>
      </p:nvGrpSpPr>
      <p:grpSpPr>
        <a:xfrm>
          <a:off x="0" y="0"/>
          <a:ext cx="0" cy="0"/>
          <a:chOff x="0" y="0"/>
          <a:chExt cx="0" cy="0"/>
        </a:xfrm>
      </p:grpSpPr>
      <p:sp>
        <p:nvSpPr>
          <p:cNvPr id="13" name="Google Shape;13;p2"/>
          <p:cNvSpPr txBox="1">
            <a:spLocks noGrp="1"/>
          </p:cNvSpPr>
          <p:nvPr>
            <p:ph type="ctrTitle"/>
          </p:nvPr>
        </p:nvSpPr>
        <p:spPr>
          <a:xfrm>
            <a:off x="685800" y="1989759"/>
            <a:ext cx="7772400" cy="339587"/>
          </a:xfrm>
          <a:prstGeom prst="rect">
            <a:avLst/>
          </a:prstGeom>
          <a:noFill/>
          <a:ln>
            <a:noFill/>
          </a:ln>
        </p:spPr>
        <p:txBody>
          <a:bodyPr spcFirstLastPara="1" wrap="square" lIns="91425" tIns="45700" rIns="91425" bIns="45700" anchor="ctr" anchorCtr="0"/>
          <a:lstStyle>
            <a:lvl1pPr lvl="0" algn="ctr">
              <a:lnSpc>
                <a:spcPct val="100000"/>
              </a:lnSpc>
              <a:spcBef>
                <a:spcPts val="0"/>
              </a:spcBef>
              <a:spcAft>
                <a:spcPts val="0"/>
              </a:spcAft>
              <a:buSzPts val="1400"/>
              <a:buNone/>
              <a:defRPr sz="3600" b="1">
                <a:solidFill>
                  <a:schemeClr val="lt1"/>
                </a:solidFill>
                <a:latin typeface="Arial"/>
                <a:ea typeface="Arial"/>
                <a:cs typeface="Arial"/>
                <a:sym typeface="Arial"/>
              </a:defRPr>
            </a:lvl1pPr>
            <a:lvl2pPr lvl="1" algn="ctr">
              <a:lnSpc>
                <a:spcPct val="100000"/>
              </a:lnSpc>
              <a:spcBef>
                <a:spcPts val="0"/>
              </a:spcBef>
              <a:spcAft>
                <a:spcPts val="0"/>
              </a:spcAft>
              <a:buSzPts val="1400"/>
              <a:buNone/>
              <a:defRPr/>
            </a:lvl2pPr>
            <a:lvl3pPr lvl="2" algn="ctr">
              <a:lnSpc>
                <a:spcPct val="100000"/>
              </a:lnSpc>
              <a:spcBef>
                <a:spcPts val="0"/>
              </a:spcBef>
              <a:spcAft>
                <a:spcPts val="0"/>
              </a:spcAft>
              <a:buSzPts val="1400"/>
              <a:buNone/>
              <a:defRPr/>
            </a:lvl3pPr>
            <a:lvl4pPr lvl="3" algn="ctr">
              <a:lnSpc>
                <a:spcPct val="100000"/>
              </a:lnSpc>
              <a:spcBef>
                <a:spcPts val="0"/>
              </a:spcBef>
              <a:spcAft>
                <a:spcPts val="0"/>
              </a:spcAft>
              <a:buSzPts val="1400"/>
              <a:buNone/>
              <a:defRPr/>
            </a:lvl4pPr>
            <a:lvl5pPr lvl="4" algn="ctr">
              <a:lnSpc>
                <a:spcPct val="100000"/>
              </a:lnSpc>
              <a:spcBef>
                <a:spcPts val="0"/>
              </a:spcBef>
              <a:spcAft>
                <a:spcPts val="0"/>
              </a:spcAft>
              <a:buSzPts val="1400"/>
              <a:buNone/>
              <a:defRPr/>
            </a:lvl5pPr>
            <a:lvl6pPr lvl="5" algn="ctr">
              <a:lnSpc>
                <a:spcPct val="100000"/>
              </a:lnSpc>
              <a:spcBef>
                <a:spcPts val="0"/>
              </a:spcBef>
              <a:spcAft>
                <a:spcPts val="0"/>
              </a:spcAft>
              <a:buSzPts val="1400"/>
              <a:buNone/>
              <a:defRPr/>
            </a:lvl6pPr>
            <a:lvl7pPr lvl="6" algn="ctr">
              <a:lnSpc>
                <a:spcPct val="100000"/>
              </a:lnSpc>
              <a:spcBef>
                <a:spcPts val="0"/>
              </a:spcBef>
              <a:spcAft>
                <a:spcPts val="0"/>
              </a:spcAft>
              <a:buSzPts val="1400"/>
              <a:buNone/>
              <a:defRPr/>
            </a:lvl7pPr>
            <a:lvl8pPr lvl="7" algn="ctr">
              <a:lnSpc>
                <a:spcPct val="100000"/>
              </a:lnSpc>
              <a:spcBef>
                <a:spcPts val="0"/>
              </a:spcBef>
              <a:spcAft>
                <a:spcPts val="0"/>
              </a:spcAft>
              <a:buSzPts val="1400"/>
              <a:buNone/>
              <a:defRPr/>
            </a:lvl8pPr>
            <a:lvl9pPr lvl="8" algn="ctr">
              <a:lnSpc>
                <a:spcPct val="100000"/>
              </a:lnSpc>
              <a:spcBef>
                <a:spcPts val="0"/>
              </a:spcBef>
              <a:spcAft>
                <a:spcPts val="0"/>
              </a:spcAft>
              <a:buSzPts val="1400"/>
              <a:buNone/>
              <a:defRPr/>
            </a:lvl9pPr>
          </a:lstStyle>
          <a:p>
            <a:endParaRPr/>
          </a:p>
        </p:txBody>
      </p:sp>
      <p:sp>
        <p:nvSpPr>
          <p:cNvPr id="14" name="Google Shape;14;p2"/>
          <p:cNvSpPr txBox="1">
            <a:spLocks noGrp="1"/>
          </p:cNvSpPr>
          <p:nvPr>
            <p:ph type="subTitle" idx="1"/>
          </p:nvPr>
        </p:nvSpPr>
        <p:spPr>
          <a:xfrm>
            <a:off x="1371600" y="2461426"/>
            <a:ext cx="6400800" cy="477521"/>
          </a:xfrm>
          <a:prstGeom prst="rect">
            <a:avLst/>
          </a:prstGeom>
          <a:noFill/>
          <a:ln>
            <a:noFill/>
          </a:ln>
        </p:spPr>
        <p:txBody>
          <a:bodyPr spcFirstLastPara="1" wrap="square" lIns="91425" tIns="45700" rIns="91425" bIns="45700" anchor="t" anchorCtr="0"/>
          <a:lstStyle>
            <a:lvl1pPr lvl="0" algn="ctr">
              <a:lnSpc>
                <a:spcPct val="100000"/>
              </a:lnSpc>
              <a:spcBef>
                <a:spcPts val="480"/>
              </a:spcBef>
              <a:spcAft>
                <a:spcPts val="0"/>
              </a:spcAft>
              <a:buClr>
                <a:srgbClr val="FFFFFF"/>
              </a:buClr>
              <a:buSzPts val="2400"/>
              <a:buFont typeface="Arial"/>
              <a:buNone/>
              <a:defRPr sz="2400" i="1">
                <a:solidFill>
                  <a:srgbClr val="FFFFFF"/>
                </a:solidFill>
                <a:latin typeface="Arial"/>
                <a:ea typeface="Arial"/>
                <a:cs typeface="Arial"/>
                <a:sym typeface="Arial"/>
              </a:defRPr>
            </a:lvl1pPr>
            <a:lvl2pPr lvl="1" algn="ctr">
              <a:lnSpc>
                <a:spcPct val="100000"/>
              </a:lnSpc>
              <a:spcBef>
                <a:spcPts val="560"/>
              </a:spcBef>
              <a:spcAft>
                <a:spcPts val="0"/>
              </a:spcAft>
              <a:buClr>
                <a:srgbClr val="888888"/>
              </a:buClr>
              <a:buSzPts val="2800"/>
              <a:buFont typeface="Times New Roman"/>
              <a:buNone/>
              <a:defRPr>
                <a:solidFill>
                  <a:srgbClr val="888888"/>
                </a:solidFill>
              </a:defRPr>
            </a:lvl2pPr>
            <a:lvl3pPr lvl="2" algn="ctr">
              <a:lnSpc>
                <a:spcPct val="100000"/>
              </a:lnSpc>
              <a:spcBef>
                <a:spcPts val="480"/>
              </a:spcBef>
              <a:spcAft>
                <a:spcPts val="0"/>
              </a:spcAft>
              <a:buClr>
                <a:srgbClr val="888888"/>
              </a:buClr>
              <a:buSzPts val="2400"/>
              <a:buFont typeface="Times New Roman"/>
              <a:buNone/>
              <a:defRPr>
                <a:solidFill>
                  <a:srgbClr val="888888"/>
                </a:solidFill>
              </a:defRPr>
            </a:lvl3pPr>
            <a:lvl4pPr lvl="3" algn="ctr">
              <a:lnSpc>
                <a:spcPct val="100000"/>
              </a:lnSpc>
              <a:spcBef>
                <a:spcPts val="400"/>
              </a:spcBef>
              <a:spcAft>
                <a:spcPts val="0"/>
              </a:spcAft>
              <a:buClr>
                <a:srgbClr val="888888"/>
              </a:buClr>
              <a:buSzPts val="2000"/>
              <a:buFont typeface="Times New Roman"/>
              <a:buNone/>
              <a:defRPr>
                <a:solidFill>
                  <a:srgbClr val="888888"/>
                </a:solidFill>
              </a:defRPr>
            </a:lvl4pPr>
            <a:lvl5pPr lvl="4" algn="ctr">
              <a:lnSpc>
                <a:spcPct val="100000"/>
              </a:lnSpc>
              <a:spcBef>
                <a:spcPts val="400"/>
              </a:spcBef>
              <a:spcAft>
                <a:spcPts val="0"/>
              </a:spcAft>
              <a:buClr>
                <a:srgbClr val="888888"/>
              </a:buClr>
              <a:buSzPts val="2000"/>
              <a:buFont typeface="Times New Roman"/>
              <a:buNone/>
              <a:defRPr>
                <a:solidFill>
                  <a:srgbClr val="888888"/>
                </a:solidFill>
              </a:defRPr>
            </a:lvl5pPr>
            <a:lvl6pPr lvl="5" algn="ctr">
              <a:lnSpc>
                <a:spcPct val="100000"/>
              </a:lnSpc>
              <a:spcBef>
                <a:spcPts val="400"/>
              </a:spcBef>
              <a:spcAft>
                <a:spcPts val="0"/>
              </a:spcAft>
              <a:buClr>
                <a:srgbClr val="888888"/>
              </a:buClr>
              <a:buSzPts val="2000"/>
              <a:buFont typeface="Times New Roman"/>
              <a:buNone/>
              <a:defRPr>
                <a:solidFill>
                  <a:srgbClr val="888888"/>
                </a:solidFill>
              </a:defRPr>
            </a:lvl6pPr>
            <a:lvl7pPr lvl="6" algn="ctr">
              <a:lnSpc>
                <a:spcPct val="100000"/>
              </a:lnSpc>
              <a:spcBef>
                <a:spcPts val="400"/>
              </a:spcBef>
              <a:spcAft>
                <a:spcPts val="0"/>
              </a:spcAft>
              <a:buClr>
                <a:srgbClr val="888888"/>
              </a:buClr>
              <a:buSzPts val="2000"/>
              <a:buFont typeface="Times New Roman"/>
              <a:buNone/>
              <a:defRPr>
                <a:solidFill>
                  <a:srgbClr val="888888"/>
                </a:solidFill>
              </a:defRPr>
            </a:lvl7pPr>
            <a:lvl8pPr lvl="7" algn="ctr">
              <a:lnSpc>
                <a:spcPct val="100000"/>
              </a:lnSpc>
              <a:spcBef>
                <a:spcPts val="400"/>
              </a:spcBef>
              <a:spcAft>
                <a:spcPts val="0"/>
              </a:spcAft>
              <a:buClr>
                <a:srgbClr val="888888"/>
              </a:buClr>
              <a:buSzPts val="2000"/>
              <a:buFont typeface="Times New Roman"/>
              <a:buNone/>
              <a:defRPr>
                <a:solidFill>
                  <a:srgbClr val="888888"/>
                </a:solidFill>
              </a:defRPr>
            </a:lvl8pPr>
            <a:lvl9pPr lvl="8" algn="ctr">
              <a:lnSpc>
                <a:spcPct val="100000"/>
              </a:lnSpc>
              <a:spcBef>
                <a:spcPts val="400"/>
              </a:spcBef>
              <a:spcAft>
                <a:spcPts val="0"/>
              </a:spcAft>
              <a:buClr>
                <a:srgbClr val="888888"/>
              </a:buClr>
              <a:buSzPts val="2000"/>
              <a:buFont typeface="Times New Roman"/>
              <a:buNone/>
              <a:defRPr>
                <a:solidFill>
                  <a:srgbClr val="888888"/>
                </a:solidFill>
              </a:defRPr>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and Text" type="tx">
  <p:cSld name="TITLE_AND_BODY">
    <p:spTree>
      <p:nvGrpSpPr>
        <p:cNvPr id="1" name="Shape 15"/>
        <p:cNvGrpSpPr/>
        <p:nvPr/>
      </p:nvGrpSpPr>
      <p:grpSpPr>
        <a:xfrm>
          <a:off x="0" y="0"/>
          <a:ext cx="0" cy="0"/>
          <a:chOff x="0" y="0"/>
          <a:chExt cx="0" cy="0"/>
        </a:xfrm>
      </p:grpSpPr>
      <p:sp>
        <p:nvSpPr>
          <p:cNvPr id="16" name="Google Shape;16;p3"/>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lstStyle>
            <a:lvl1pPr marR="0" lvl="0" algn="ctr">
              <a:lnSpc>
                <a:spcPct val="100000"/>
              </a:lnSpc>
              <a:spcBef>
                <a:spcPts val="0"/>
              </a:spcBef>
              <a:spcAft>
                <a:spcPts val="0"/>
              </a:spcAft>
              <a:buClr>
                <a:schemeClr val="dk1"/>
              </a:buClr>
              <a:buSzPts val="4400"/>
              <a:buFont typeface="Calibri"/>
              <a:buNone/>
              <a:defRPr sz="4400" b="0" i="0" u="none" strike="noStrike" cap="none">
                <a:solidFill>
                  <a:schemeClr val="dk1"/>
                </a:solidFill>
                <a:latin typeface="Calibri"/>
                <a:ea typeface="Calibri"/>
                <a:cs typeface="Calibri"/>
                <a:sym typeface="Calibri"/>
              </a:defRPr>
            </a:lvl1pPr>
            <a:lvl2pPr lvl="1" algn="ctr">
              <a:lnSpc>
                <a:spcPct val="100000"/>
              </a:lnSpc>
              <a:spcBef>
                <a:spcPts val="0"/>
              </a:spcBef>
              <a:spcAft>
                <a:spcPts val="0"/>
              </a:spcAft>
              <a:buClr>
                <a:schemeClr val="dk2"/>
              </a:buClr>
              <a:buSzPts val="1400"/>
              <a:buFont typeface="Verdana"/>
              <a:buNone/>
              <a:defRPr sz="1800"/>
            </a:lvl2pPr>
            <a:lvl3pPr lvl="2" algn="ctr">
              <a:lnSpc>
                <a:spcPct val="100000"/>
              </a:lnSpc>
              <a:spcBef>
                <a:spcPts val="0"/>
              </a:spcBef>
              <a:spcAft>
                <a:spcPts val="0"/>
              </a:spcAft>
              <a:buClr>
                <a:schemeClr val="dk2"/>
              </a:buClr>
              <a:buSzPts val="1400"/>
              <a:buFont typeface="Verdana"/>
              <a:buNone/>
              <a:defRPr sz="1800"/>
            </a:lvl3pPr>
            <a:lvl4pPr lvl="3" algn="ctr">
              <a:lnSpc>
                <a:spcPct val="100000"/>
              </a:lnSpc>
              <a:spcBef>
                <a:spcPts val="0"/>
              </a:spcBef>
              <a:spcAft>
                <a:spcPts val="0"/>
              </a:spcAft>
              <a:buClr>
                <a:schemeClr val="dk2"/>
              </a:buClr>
              <a:buSzPts val="1400"/>
              <a:buFont typeface="Verdana"/>
              <a:buNone/>
              <a:defRPr sz="1800"/>
            </a:lvl4pPr>
            <a:lvl5pPr lvl="4" algn="ctr">
              <a:lnSpc>
                <a:spcPct val="100000"/>
              </a:lnSpc>
              <a:spcBef>
                <a:spcPts val="0"/>
              </a:spcBef>
              <a:spcAft>
                <a:spcPts val="0"/>
              </a:spcAft>
              <a:buClr>
                <a:schemeClr val="dk2"/>
              </a:buClr>
              <a:buSzPts val="1400"/>
              <a:buFont typeface="Verdana"/>
              <a:buNone/>
              <a:defRPr sz="1800"/>
            </a:lvl5pPr>
            <a:lvl6pPr lvl="5" algn="ctr">
              <a:lnSpc>
                <a:spcPct val="100000"/>
              </a:lnSpc>
              <a:spcBef>
                <a:spcPts val="0"/>
              </a:spcBef>
              <a:spcAft>
                <a:spcPts val="0"/>
              </a:spcAft>
              <a:buClr>
                <a:schemeClr val="dk2"/>
              </a:buClr>
              <a:buSzPts val="1400"/>
              <a:buFont typeface="Verdana"/>
              <a:buNone/>
              <a:defRPr sz="1800"/>
            </a:lvl6pPr>
            <a:lvl7pPr lvl="6" algn="ctr">
              <a:lnSpc>
                <a:spcPct val="100000"/>
              </a:lnSpc>
              <a:spcBef>
                <a:spcPts val="0"/>
              </a:spcBef>
              <a:spcAft>
                <a:spcPts val="0"/>
              </a:spcAft>
              <a:buClr>
                <a:schemeClr val="dk2"/>
              </a:buClr>
              <a:buSzPts val="1400"/>
              <a:buFont typeface="Verdana"/>
              <a:buNone/>
              <a:defRPr sz="1800"/>
            </a:lvl7pPr>
            <a:lvl8pPr lvl="7" algn="ctr">
              <a:lnSpc>
                <a:spcPct val="100000"/>
              </a:lnSpc>
              <a:spcBef>
                <a:spcPts val="0"/>
              </a:spcBef>
              <a:spcAft>
                <a:spcPts val="0"/>
              </a:spcAft>
              <a:buClr>
                <a:schemeClr val="dk2"/>
              </a:buClr>
              <a:buSzPts val="1400"/>
              <a:buFont typeface="Verdana"/>
              <a:buNone/>
              <a:defRPr sz="1800"/>
            </a:lvl8pPr>
            <a:lvl9pPr lvl="8" algn="ctr">
              <a:lnSpc>
                <a:spcPct val="100000"/>
              </a:lnSpc>
              <a:spcBef>
                <a:spcPts val="0"/>
              </a:spcBef>
              <a:spcAft>
                <a:spcPts val="0"/>
              </a:spcAft>
              <a:buClr>
                <a:schemeClr val="dk2"/>
              </a:buClr>
              <a:buSzPts val="1400"/>
              <a:buFont typeface="Verdana"/>
              <a:buNone/>
              <a:defRPr sz="1800"/>
            </a:lvl9pPr>
          </a:lstStyle>
          <a:p>
            <a:endParaRPr/>
          </a:p>
        </p:txBody>
      </p:sp>
      <p:sp>
        <p:nvSpPr>
          <p:cNvPr id="17" name="Google Shape;17;p3"/>
          <p:cNvSpPr txBox="1">
            <a:spLocks noGrp="1"/>
          </p:cNvSpPr>
          <p:nvPr>
            <p:ph type="body" idx="1"/>
          </p:nvPr>
        </p:nvSpPr>
        <p:spPr>
          <a:xfrm>
            <a:off x="457200" y="1200151"/>
            <a:ext cx="8229600" cy="3394472"/>
          </a:xfrm>
          <a:prstGeom prst="rect">
            <a:avLst/>
          </a:prstGeom>
          <a:noFill/>
          <a:ln>
            <a:noFill/>
          </a:ln>
        </p:spPr>
        <p:txBody>
          <a:bodyPr spcFirstLastPara="1" wrap="square" lIns="91425" tIns="45700" rIns="91425" bIns="45700" anchor="t" anchorCtr="0"/>
          <a:lstStyle>
            <a:lvl1pPr marL="457200" marR="0" lvl="0" indent="-431800" algn="l">
              <a:lnSpc>
                <a:spcPct val="100000"/>
              </a:lnSpc>
              <a:spcBef>
                <a:spcPts val="640"/>
              </a:spcBef>
              <a:spcAft>
                <a:spcPts val="0"/>
              </a:spcAft>
              <a:buClr>
                <a:schemeClr val="dk1"/>
              </a:buClr>
              <a:buSzPts val="3200"/>
              <a:buFont typeface="Arial"/>
              <a:buChar char="•"/>
              <a:defRPr sz="3200" b="0" i="0" u="none" strike="noStrike" cap="none">
                <a:solidFill>
                  <a:schemeClr val="dk1"/>
                </a:solidFill>
                <a:latin typeface="Calibri"/>
                <a:ea typeface="Calibri"/>
                <a:cs typeface="Calibri"/>
                <a:sym typeface="Calibri"/>
              </a:defRPr>
            </a:lvl1pPr>
            <a:lvl2pPr marL="914400" marR="0" lvl="1" indent="-406400" algn="l">
              <a:lnSpc>
                <a:spcPct val="100000"/>
              </a:lnSpc>
              <a:spcBef>
                <a:spcPts val="560"/>
              </a:spcBef>
              <a:spcAft>
                <a:spcPts val="0"/>
              </a:spcAft>
              <a:buClr>
                <a:schemeClr val="dk1"/>
              </a:buClr>
              <a:buSzPts val="2800"/>
              <a:buFont typeface="Arial"/>
              <a:buChar char="–"/>
              <a:defRPr sz="2800" b="0" i="0" u="none" strike="noStrike" cap="none">
                <a:solidFill>
                  <a:schemeClr val="dk1"/>
                </a:solidFill>
                <a:latin typeface="Calibri"/>
                <a:ea typeface="Calibri"/>
                <a:cs typeface="Calibri"/>
                <a:sym typeface="Calibri"/>
              </a:defRPr>
            </a:lvl2pPr>
            <a:lvl3pPr marL="1371600" marR="0" lvl="2" indent="-381000" algn="l">
              <a:lnSpc>
                <a:spcPct val="100000"/>
              </a:lnSpc>
              <a:spcBef>
                <a:spcPts val="480"/>
              </a:spcBef>
              <a:spcAft>
                <a:spcPts val="0"/>
              </a:spcAft>
              <a:buClr>
                <a:schemeClr val="dk1"/>
              </a:buClr>
              <a:buSzPts val="2400"/>
              <a:buFont typeface="Arial"/>
              <a:buChar char="•"/>
              <a:defRPr sz="2400" b="0" i="0" u="none" strike="noStrike" cap="none">
                <a:solidFill>
                  <a:schemeClr val="dk1"/>
                </a:solidFill>
                <a:latin typeface="Calibri"/>
                <a:ea typeface="Calibri"/>
                <a:cs typeface="Calibri"/>
                <a:sym typeface="Calibri"/>
              </a:defRPr>
            </a:lvl3pPr>
            <a:lvl4pPr marL="1828800" marR="0" lvl="3"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4pPr>
            <a:lvl5pPr marL="2286000" marR="0" lvl="4"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5pPr>
            <a:lvl6pPr marL="2743200" marR="0" lvl="5"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6pPr>
            <a:lvl7pPr marL="3200400" marR="0" lvl="6"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7pPr>
            <a:lvl8pPr marL="3657600" marR="0" lvl="7"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8pPr>
            <a:lvl9pPr marL="4114800" marR="0" lvl="8" indent="-355600" algn="l">
              <a:lnSpc>
                <a:spcPct val="100000"/>
              </a:lnSpc>
              <a:spcBef>
                <a:spcPts val="400"/>
              </a:spcBef>
              <a:spcAft>
                <a:spcPts val="0"/>
              </a:spcAft>
              <a:buClr>
                <a:schemeClr val="dk1"/>
              </a:buClr>
              <a:buSzPts val="2000"/>
              <a:buFont typeface="Arial"/>
              <a:buChar char="•"/>
              <a:defRPr sz="2000" b="0" i="0" u="none" strike="noStrike" cap="none">
                <a:solidFill>
                  <a:schemeClr val="dk1"/>
                </a:solidFill>
                <a:latin typeface="Calibri"/>
                <a:ea typeface="Calibri"/>
                <a:cs typeface="Calibri"/>
                <a:sym typeface="Calibri"/>
              </a:defRPr>
            </a:lvl9pPr>
          </a:lstStyle>
          <a:p>
            <a:endParaRPr/>
          </a:p>
        </p:txBody>
      </p:sp>
      <p:sp>
        <p:nvSpPr>
          <p:cNvPr id="18" name="Google Shape;18;p3"/>
          <p:cNvSpPr txBox="1">
            <a:spLocks noGrp="1"/>
          </p:cNvSpPr>
          <p:nvPr>
            <p:ph type="dt" idx="10"/>
          </p:nvPr>
        </p:nvSpPr>
        <p:spPr>
          <a:xfrm>
            <a:off x="457200" y="4767263"/>
            <a:ext cx="2133600" cy="273844"/>
          </a:xfrm>
          <a:prstGeom prst="rect">
            <a:avLst/>
          </a:prstGeom>
          <a:noFill/>
          <a:ln>
            <a:noFill/>
          </a:ln>
        </p:spPr>
        <p:txBody>
          <a:bodyPr spcFirstLastPara="1" wrap="square" lIns="91425" tIns="45700" rIns="91425" bIns="45700" anchor="ctr" anchorCtr="0"/>
          <a:lstStyle>
            <a:lvl1pPr marR="0" lvl="0" algn="l" rtl="0">
              <a:lnSpc>
                <a:spcPct val="100000"/>
              </a:lnSpc>
              <a:spcBef>
                <a:spcPts val="0"/>
              </a:spcBef>
              <a:spcAft>
                <a:spcPts val="0"/>
              </a:spcAft>
              <a:buClr>
                <a:srgbClr val="888888"/>
              </a:buClr>
              <a:buSzPts val="1400"/>
              <a:buFont typeface="Calibri"/>
              <a:buNone/>
              <a:defRPr sz="1200" b="0" i="0" u="none" strike="noStrike" cap="none">
                <a:solidFill>
                  <a:srgbClr val="888888"/>
                </a:solidFill>
                <a:latin typeface="Calibri"/>
                <a:ea typeface="Calibri"/>
                <a:cs typeface="Calibri"/>
                <a:sym typeface="Calibri"/>
              </a:defRPr>
            </a:lvl1pPr>
            <a:lvl2pPr marR="0" lvl="1"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9pPr>
          </a:lstStyle>
          <a:p>
            <a:endParaRPr/>
          </a:p>
        </p:txBody>
      </p:sp>
      <p:sp>
        <p:nvSpPr>
          <p:cNvPr id="19" name="Google Shape;19;p3"/>
          <p:cNvSpPr txBox="1">
            <a:spLocks noGrp="1"/>
          </p:cNvSpPr>
          <p:nvPr>
            <p:ph type="ftr" idx="11"/>
          </p:nvPr>
        </p:nvSpPr>
        <p:spPr>
          <a:xfrm>
            <a:off x="3124200" y="4767263"/>
            <a:ext cx="2895600" cy="273844"/>
          </a:xfrm>
          <a:prstGeom prst="rect">
            <a:avLst/>
          </a:prstGeom>
          <a:noFill/>
          <a:ln>
            <a:noFill/>
          </a:ln>
        </p:spPr>
        <p:txBody>
          <a:bodyPr spcFirstLastPara="1" wrap="square" lIns="91425" tIns="45700" rIns="91425" bIns="45700" anchor="ctr" anchorCtr="0"/>
          <a:lstStyle>
            <a:lvl1pPr marR="0" lvl="0" algn="ctr" rtl="0">
              <a:lnSpc>
                <a:spcPct val="100000"/>
              </a:lnSpc>
              <a:spcBef>
                <a:spcPts val="0"/>
              </a:spcBef>
              <a:spcAft>
                <a:spcPts val="0"/>
              </a:spcAft>
              <a:buClr>
                <a:srgbClr val="888888"/>
              </a:buClr>
              <a:buSzPts val="1400"/>
              <a:buFont typeface="Calibri"/>
              <a:buNone/>
              <a:defRPr sz="1200" b="0" i="0" u="none" strike="noStrike" cap="none">
                <a:solidFill>
                  <a:srgbClr val="888888"/>
                </a:solidFill>
                <a:latin typeface="Calibri"/>
                <a:ea typeface="Calibri"/>
                <a:cs typeface="Calibri"/>
                <a:sym typeface="Calibri"/>
              </a:defRPr>
            </a:lvl1pPr>
            <a:lvl2pPr marR="0" lvl="1"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2pPr>
            <a:lvl3pPr marR="0" lvl="2"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3pPr>
            <a:lvl4pPr marR="0" lvl="3"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4pPr>
            <a:lvl5pPr marR="0" lvl="4"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5pPr>
            <a:lvl6pPr marR="0" lvl="5"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6pPr>
            <a:lvl7pPr marR="0" lvl="6"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7pPr>
            <a:lvl8pPr marR="0" lvl="7"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8pPr>
            <a:lvl9pPr marR="0" lvl="8" algn="l" rtl="0">
              <a:lnSpc>
                <a:spcPct val="100000"/>
              </a:lnSpc>
              <a:spcBef>
                <a:spcPts val="0"/>
              </a:spcBef>
              <a:spcAft>
                <a:spcPts val="0"/>
              </a:spcAft>
              <a:buClr>
                <a:schemeClr val="dk1"/>
              </a:buClr>
              <a:buSzPts val="1400"/>
              <a:buFont typeface="Calibri"/>
              <a:buNone/>
              <a:defRPr sz="1800" b="0" i="0" u="none" strike="noStrike" cap="none">
                <a:solidFill>
                  <a:schemeClr val="dk1"/>
                </a:solidFill>
                <a:latin typeface="Calibri"/>
                <a:ea typeface="Calibri"/>
                <a:cs typeface="Calibri"/>
                <a:sym typeface="Calibri"/>
              </a:defRPr>
            </a:lvl9pPr>
          </a:lstStyle>
          <a:p>
            <a:endParaRPr/>
          </a:p>
        </p:txBody>
      </p:sp>
      <p:sp>
        <p:nvSpPr>
          <p:cNvPr id="20" name="Google Shape;20;p3"/>
          <p:cNvSpPr txBox="1">
            <a:spLocks noGrp="1"/>
          </p:cNvSpPr>
          <p:nvPr>
            <p:ph type="sldNum" idx="12"/>
          </p:nvPr>
        </p:nvSpPr>
        <p:spPr>
          <a:xfrm>
            <a:off x="6553200" y="4767263"/>
            <a:ext cx="2133600" cy="273844"/>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1pPr>
            <a:lvl2pPr marL="0" marR="0" lvl="1"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2pPr>
            <a:lvl3pPr marL="0" marR="0" lvl="2"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3pPr>
            <a:lvl4pPr marL="0" marR="0" lvl="3"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4pPr>
            <a:lvl5pPr marL="0" marR="0" lvl="4"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5pPr>
            <a:lvl6pPr marL="0" marR="0" lvl="5"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6pPr>
            <a:lvl7pPr marL="0" marR="0" lvl="6"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7pPr>
            <a:lvl8pPr marL="0" marR="0" lvl="7"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8pPr>
            <a:lvl9pPr marL="0" marR="0" lvl="8" indent="0" algn="r" rtl="0">
              <a:lnSpc>
                <a:spcPct val="100000"/>
              </a:lnSpc>
              <a:spcBef>
                <a:spcPts val="0"/>
              </a:spcBef>
              <a:spcAft>
                <a:spcPts val="0"/>
              </a:spcAft>
              <a:buClr>
                <a:srgbClr val="888888"/>
              </a:buClr>
              <a:buSzPts val="1200"/>
              <a:buFont typeface="Calibri"/>
              <a:buNone/>
              <a:defRPr sz="1200" b="0" i="0" u="none" strike="noStrike" cap="none">
                <a:solidFill>
                  <a:srgbClr val="888888"/>
                </a:solidFill>
                <a:latin typeface="Calibri"/>
                <a:ea typeface="Calibri"/>
                <a:cs typeface="Calibri"/>
                <a:sym typeface="Calibri"/>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Black with Address">
  <p:cSld name="Black with Address">
    <p:spTree>
      <p:nvGrpSpPr>
        <p:cNvPr id="1" name="Shape 21"/>
        <p:cNvGrpSpPr/>
        <p:nvPr/>
      </p:nvGrpSpPr>
      <p:grpSpPr>
        <a:xfrm>
          <a:off x="0" y="0"/>
          <a:ext cx="0" cy="0"/>
          <a:chOff x="0" y="0"/>
          <a:chExt cx="0" cy="0"/>
        </a:xfrm>
      </p:grpSpPr>
      <p:pic>
        <p:nvPicPr>
          <p:cNvPr id="22" name="Google Shape;22;p4" descr="whiteInterior2"/>
          <p:cNvPicPr preferRelativeResize="0"/>
          <p:nvPr/>
        </p:nvPicPr>
        <p:blipFill rotWithShape="1">
          <a:blip r:embed="rId2">
            <a:alphaModFix/>
          </a:blip>
          <a:srcRect/>
          <a:stretch/>
        </p:blipFill>
        <p:spPr>
          <a:xfrm>
            <a:off x="-114300" y="-67866"/>
            <a:ext cx="9372600" cy="5280422"/>
          </a:xfrm>
          <a:prstGeom prst="rect">
            <a:avLst/>
          </a:prstGeom>
          <a:noFill/>
          <a:ln>
            <a:noFill/>
          </a:ln>
        </p:spPr>
      </p:pic>
      <p:pic>
        <p:nvPicPr>
          <p:cNvPr id="23" name="Google Shape;23;p4" descr="BlackInterior2"/>
          <p:cNvPicPr preferRelativeResize="0"/>
          <p:nvPr/>
        </p:nvPicPr>
        <p:blipFill rotWithShape="1">
          <a:blip r:embed="rId3">
            <a:alphaModFix/>
          </a:blip>
          <a:srcRect/>
          <a:stretch/>
        </p:blipFill>
        <p:spPr>
          <a:xfrm>
            <a:off x="-152400" y="-114300"/>
            <a:ext cx="9448800" cy="5323352"/>
          </a:xfrm>
          <a:prstGeom prst="rect">
            <a:avLst/>
          </a:prstGeom>
          <a:noFill/>
          <a:ln>
            <a:noFill/>
          </a:ln>
        </p:spPr>
      </p:pic>
      <p:sp>
        <p:nvSpPr>
          <p:cNvPr id="24" name="Google Shape;24;p4"/>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lstStyle>
            <a:lvl1pPr lvl="0" algn="ctr">
              <a:lnSpc>
                <a:spcPct val="100000"/>
              </a:lnSpc>
              <a:spcBef>
                <a:spcPts val="0"/>
              </a:spcBef>
              <a:spcAft>
                <a:spcPts val="0"/>
              </a:spcAft>
              <a:buSzPts val="1400"/>
              <a:buNone/>
              <a:defRPr>
                <a:solidFill>
                  <a:schemeClr val="lt1"/>
                </a:solidFill>
              </a:defRPr>
            </a:lvl1pPr>
            <a:lvl2pPr lvl="1" algn="ctr">
              <a:lnSpc>
                <a:spcPct val="100000"/>
              </a:lnSpc>
              <a:spcBef>
                <a:spcPts val="0"/>
              </a:spcBef>
              <a:spcAft>
                <a:spcPts val="0"/>
              </a:spcAft>
              <a:buSzPts val="1400"/>
              <a:buNone/>
              <a:defRPr/>
            </a:lvl2pPr>
            <a:lvl3pPr lvl="2" algn="ctr">
              <a:lnSpc>
                <a:spcPct val="100000"/>
              </a:lnSpc>
              <a:spcBef>
                <a:spcPts val="0"/>
              </a:spcBef>
              <a:spcAft>
                <a:spcPts val="0"/>
              </a:spcAft>
              <a:buSzPts val="1400"/>
              <a:buNone/>
              <a:defRPr/>
            </a:lvl3pPr>
            <a:lvl4pPr lvl="3" algn="ctr">
              <a:lnSpc>
                <a:spcPct val="100000"/>
              </a:lnSpc>
              <a:spcBef>
                <a:spcPts val="0"/>
              </a:spcBef>
              <a:spcAft>
                <a:spcPts val="0"/>
              </a:spcAft>
              <a:buSzPts val="1400"/>
              <a:buNone/>
              <a:defRPr/>
            </a:lvl4pPr>
            <a:lvl5pPr lvl="4" algn="ctr">
              <a:lnSpc>
                <a:spcPct val="100000"/>
              </a:lnSpc>
              <a:spcBef>
                <a:spcPts val="0"/>
              </a:spcBef>
              <a:spcAft>
                <a:spcPts val="0"/>
              </a:spcAft>
              <a:buSzPts val="1400"/>
              <a:buNone/>
              <a:defRPr/>
            </a:lvl5pPr>
            <a:lvl6pPr lvl="5" algn="ctr">
              <a:lnSpc>
                <a:spcPct val="100000"/>
              </a:lnSpc>
              <a:spcBef>
                <a:spcPts val="0"/>
              </a:spcBef>
              <a:spcAft>
                <a:spcPts val="0"/>
              </a:spcAft>
              <a:buSzPts val="1400"/>
              <a:buNone/>
              <a:defRPr/>
            </a:lvl6pPr>
            <a:lvl7pPr lvl="6" algn="ctr">
              <a:lnSpc>
                <a:spcPct val="100000"/>
              </a:lnSpc>
              <a:spcBef>
                <a:spcPts val="0"/>
              </a:spcBef>
              <a:spcAft>
                <a:spcPts val="0"/>
              </a:spcAft>
              <a:buSzPts val="1400"/>
              <a:buNone/>
              <a:defRPr/>
            </a:lvl7pPr>
            <a:lvl8pPr lvl="7" algn="ctr">
              <a:lnSpc>
                <a:spcPct val="100000"/>
              </a:lnSpc>
              <a:spcBef>
                <a:spcPts val="0"/>
              </a:spcBef>
              <a:spcAft>
                <a:spcPts val="0"/>
              </a:spcAft>
              <a:buSzPts val="1400"/>
              <a:buNone/>
              <a:defRPr/>
            </a:lvl8pPr>
            <a:lvl9pPr lvl="8" algn="ctr">
              <a:lnSpc>
                <a:spcPct val="100000"/>
              </a:lnSpc>
              <a:spcBef>
                <a:spcPts val="0"/>
              </a:spcBef>
              <a:spcAft>
                <a:spcPts val="0"/>
              </a:spcAft>
              <a:buSzPts val="1400"/>
              <a:buNone/>
              <a:defRPr/>
            </a:lvl9pPr>
          </a:lstStyle>
          <a:p>
            <a:endParaRPr/>
          </a:p>
        </p:txBody>
      </p:sp>
      <p:sp>
        <p:nvSpPr>
          <p:cNvPr id="25" name="Google Shape;25;p4"/>
          <p:cNvSpPr txBox="1">
            <a:spLocks noGrp="1"/>
          </p:cNvSpPr>
          <p:nvPr>
            <p:ph type="body" idx="1"/>
          </p:nvPr>
        </p:nvSpPr>
        <p:spPr>
          <a:xfrm>
            <a:off x="457200" y="1200152"/>
            <a:ext cx="8229600" cy="3394472"/>
          </a:xfrm>
          <a:prstGeom prst="rect">
            <a:avLst/>
          </a:prstGeom>
          <a:noFill/>
          <a:ln>
            <a:noFill/>
          </a:ln>
        </p:spPr>
        <p:txBody>
          <a:bodyPr spcFirstLastPara="1" wrap="square" lIns="91425" tIns="45700" rIns="91425" bIns="45700" anchor="t" anchorCtr="0"/>
          <a:lstStyle>
            <a:lvl1pPr marL="457200" lvl="0" indent="-431800" algn="l">
              <a:lnSpc>
                <a:spcPct val="100000"/>
              </a:lnSpc>
              <a:spcBef>
                <a:spcPts val="640"/>
              </a:spcBef>
              <a:spcAft>
                <a:spcPts val="0"/>
              </a:spcAft>
              <a:buClr>
                <a:schemeClr val="lt1"/>
              </a:buClr>
              <a:buSzPts val="3200"/>
              <a:buFont typeface="Times New Roman"/>
              <a:buChar char="•"/>
              <a:defRPr>
                <a:solidFill>
                  <a:schemeClr val="lt1"/>
                </a:solidFill>
              </a:defRPr>
            </a:lvl1pPr>
            <a:lvl2pPr marL="914400" lvl="1" indent="-406400" algn="l">
              <a:lnSpc>
                <a:spcPct val="100000"/>
              </a:lnSpc>
              <a:spcBef>
                <a:spcPts val="560"/>
              </a:spcBef>
              <a:spcAft>
                <a:spcPts val="0"/>
              </a:spcAft>
              <a:buClr>
                <a:schemeClr val="lt1"/>
              </a:buClr>
              <a:buSzPts val="2800"/>
              <a:buFont typeface="Times New Roman"/>
              <a:buChar char="–"/>
              <a:defRPr>
                <a:solidFill>
                  <a:schemeClr val="lt1"/>
                </a:solidFill>
              </a:defRPr>
            </a:lvl2pPr>
            <a:lvl3pPr marL="1371600" lvl="2" indent="-381000" algn="l">
              <a:lnSpc>
                <a:spcPct val="100000"/>
              </a:lnSpc>
              <a:spcBef>
                <a:spcPts val="480"/>
              </a:spcBef>
              <a:spcAft>
                <a:spcPts val="0"/>
              </a:spcAft>
              <a:buClr>
                <a:schemeClr val="lt1"/>
              </a:buClr>
              <a:buSzPts val="2400"/>
              <a:buFont typeface="Times New Roman"/>
              <a:buChar char="•"/>
              <a:defRPr>
                <a:solidFill>
                  <a:schemeClr val="lt1"/>
                </a:solidFill>
              </a:defRPr>
            </a:lvl3pPr>
            <a:lvl4pPr marL="1828800" lvl="3" indent="-355600" algn="l">
              <a:lnSpc>
                <a:spcPct val="100000"/>
              </a:lnSpc>
              <a:spcBef>
                <a:spcPts val="400"/>
              </a:spcBef>
              <a:spcAft>
                <a:spcPts val="0"/>
              </a:spcAft>
              <a:buClr>
                <a:schemeClr val="lt1"/>
              </a:buClr>
              <a:buSzPts val="2000"/>
              <a:buFont typeface="Times New Roman"/>
              <a:buChar char="–"/>
              <a:defRPr>
                <a:solidFill>
                  <a:schemeClr val="lt1"/>
                </a:solidFill>
              </a:defRPr>
            </a:lvl4pPr>
            <a:lvl5pPr marL="2286000" lvl="4" indent="-355600" algn="l">
              <a:lnSpc>
                <a:spcPct val="100000"/>
              </a:lnSpc>
              <a:spcBef>
                <a:spcPts val="400"/>
              </a:spcBef>
              <a:spcAft>
                <a:spcPts val="0"/>
              </a:spcAft>
              <a:buClr>
                <a:schemeClr val="lt1"/>
              </a:buClr>
              <a:buSzPts val="2000"/>
              <a:buFont typeface="Times New Roman"/>
              <a:buChar char="»"/>
              <a:defRPr>
                <a:solidFill>
                  <a:schemeClr val="lt1"/>
                </a:solidFill>
              </a:defRPr>
            </a:lvl5pPr>
            <a:lvl6pPr marL="2743200" lvl="5" indent="-342900" algn="l">
              <a:lnSpc>
                <a:spcPct val="100000"/>
              </a:lnSpc>
              <a:spcBef>
                <a:spcPts val="360"/>
              </a:spcBef>
              <a:spcAft>
                <a:spcPts val="0"/>
              </a:spcAft>
              <a:buClr>
                <a:schemeClr val="dk1"/>
              </a:buClr>
              <a:buSzPts val="1800"/>
              <a:buChar char="»"/>
              <a:defRPr/>
            </a:lvl6pPr>
            <a:lvl7pPr marL="3200400" lvl="6" indent="-342900" algn="l">
              <a:lnSpc>
                <a:spcPct val="100000"/>
              </a:lnSpc>
              <a:spcBef>
                <a:spcPts val="360"/>
              </a:spcBef>
              <a:spcAft>
                <a:spcPts val="0"/>
              </a:spcAft>
              <a:buClr>
                <a:schemeClr val="dk1"/>
              </a:buClr>
              <a:buSzPts val="1800"/>
              <a:buChar char="»"/>
              <a:defRPr/>
            </a:lvl7pPr>
            <a:lvl8pPr marL="3657600" lvl="7" indent="-342900" algn="l">
              <a:lnSpc>
                <a:spcPct val="100000"/>
              </a:lnSpc>
              <a:spcBef>
                <a:spcPts val="360"/>
              </a:spcBef>
              <a:spcAft>
                <a:spcPts val="0"/>
              </a:spcAft>
              <a:buClr>
                <a:schemeClr val="dk1"/>
              </a:buClr>
              <a:buSzPts val="1800"/>
              <a:buChar char="»"/>
              <a:defRPr/>
            </a:lvl8pPr>
            <a:lvl9pPr marL="4114800" lvl="8" indent="-342900" algn="l">
              <a:lnSpc>
                <a:spcPct val="100000"/>
              </a:lnSpc>
              <a:spcBef>
                <a:spcPts val="360"/>
              </a:spcBef>
              <a:spcAft>
                <a:spcPts val="0"/>
              </a:spcAft>
              <a:buClr>
                <a:schemeClr val="dk1"/>
              </a:buClr>
              <a:buSzPts val="1800"/>
              <a:buChar char="»"/>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lack with Title">
  <p:cSld name="Black with Title">
    <p:spTree>
      <p:nvGrpSpPr>
        <p:cNvPr id="1" name="Shape 33"/>
        <p:cNvGrpSpPr/>
        <p:nvPr/>
      </p:nvGrpSpPr>
      <p:grpSpPr>
        <a:xfrm>
          <a:off x="0" y="0"/>
          <a:ext cx="0" cy="0"/>
          <a:chOff x="0" y="0"/>
          <a:chExt cx="0" cy="0"/>
        </a:xfrm>
      </p:grpSpPr>
      <p:pic>
        <p:nvPicPr>
          <p:cNvPr id="34" name="Google Shape;34;p6" descr="whiteInterior2"/>
          <p:cNvPicPr preferRelativeResize="0"/>
          <p:nvPr/>
        </p:nvPicPr>
        <p:blipFill rotWithShape="1">
          <a:blip r:embed="rId2">
            <a:alphaModFix/>
          </a:blip>
          <a:srcRect/>
          <a:stretch/>
        </p:blipFill>
        <p:spPr>
          <a:xfrm>
            <a:off x="-114300" y="-67866"/>
            <a:ext cx="9372600" cy="5280422"/>
          </a:xfrm>
          <a:prstGeom prst="rect">
            <a:avLst/>
          </a:prstGeom>
          <a:noFill/>
          <a:ln>
            <a:noFill/>
          </a:ln>
        </p:spPr>
      </p:pic>
      <p:pic>
        <p:nvPicPr>
          <p:cNvPr id="35" name="Google Shape;35;p6" descr="BlackMainPage"/>
          <p:cNvPicPr preferRelativeResize="0"/>
          <p:nvPr/>
        </p:nvPicPr>
        <p:blipFill rotWithShape="1">
          <a:blip r:embed="rId3">
            <a:alphaModFix/>
          </a:blip>
          <a:srcRect/>
          <a:stretch/>
        </p:blipFill>
        <p:spPr>
          <a:xfrm>
            <a:off x="-152400" y="-109080"/>
            <a:ext cx="9448800" cy="5323352"/>
          </a:xfrm>
          <a:prstGeom prst="rect">
            <a:avLst/>
          </a:prstGeom>
          <a:noFill/>
          <a:ln>
            <a:noFill/>
          </a:ln>
        </p:spPr>
      </p:pic>
      <p:sp>
        <p:nvSpPr>
          <p:cNvPr id="36" name="Google Shape;36;p6"/>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lstStyle>
            <a:lvl1pPr lvl="0" algn="ctr">
              <a:lnSpc>
                <a:spcPct val="100000"/>
              </a:lnSpc>
              <a:spcBef>
                <a:spcPts val="0"/>
              </a:spcBef>
              <a:spcAft>
                <a:spcPts val="0"/>
              </a:spcAft>
              <a:buSzPts val="1400"/>
              <a:buNone/>
              <a:defRPr>
                <a:solidFill>
                  <a:schemeClr val="lt1"/>
                </a:solidFill>
              </a:defRPr>
            </a:lvl1pPr>
            <a:lvl2pPr lvl="1" algn="ctr">
              <a:lnSpc>
                <a:spcPct val="100000"/>
              </a:lnSpc>
              <a:spcBef>
                <a:spcPts val="0"/>
              </a:spcBef>
              <a:spcAft>
                <a:spcPts val="0"/>
              </a:spcAft>
              <a:buSzPts val="1400"/>
              <a:buNone/>
              <a:defRPr/>
            </a:lvl2pPr>
            <a:lvl3pPr lvl="2" algn="ctr">
              <a:lnSpc>
                <a:spcPct val="100000"/>
              </a:lnSpc>
              <a:spcBef>
                <a:spcPts val="0"/>
              </a:spcBef>
              <a:spcAft>
                <a:spcPts val="0"/>
              </a:spcAft>
              <a:buSzPts val="1400"/>
              <a:buNone/>
              <a:defRPr/>
            </a:lvl3pPr>
            <a:lvl4pPr lvl="3" algn="ctr">
              <a:lnSpc>
                <a:spcPct val="100000"/>
              </a:lnSpc>
              <a:spcBef>
                <a:spcPts val="0"/>
              </a:spcBef>
              <a:spcAft>
                <a:spcPts val="0"/>
              </a:spcAft>
              <a:buSzPts val="1400"/>
              <a:buNone/>
              <a:defRPr/>
            </a:lvl4pPr>
            <a:lvl5pPr lvl="4" algn="ctr">
              <a:lnSpc>
                <a:spcPct val="100000"/>
              </a:lnSpc>
              <a:spcBef>
                <a:spcPts val="0"/>
              </a:spcBef>
              <a:spcAft>
                <a:spcPts val="0"/>
              </a:spcAft>
              <a:buSzPts val="1400"/>
              <a:buNone/>
              <a:defRPr/>
            </a:lvl5pPr>
            <a:lvl6pPr lvl="5" algn="ctr">
              <a:lnSpc>
                <a:spcPct val="100000"/>
              </a:lnSpc>
              <a:spcBef>
                <a:spcPts val="0"/>
              </a:spcBef>
              <a:spcAft>
                <a:spcPts val="0"/>
              </a:spcAft>
              <a:buSzPts val="1400"/>
              <a:buNone/>
              <a:defRPr/>
            </a:lvl6pPr>
            <a:lvl7pPr lvl="6" algn="ctr">
              <a:lnSpc>
                <a:spcPct val="100000"/>
              </a:lnSpc>
              <a:spcBef>
                <a:spcPts val="0"/>
              </a:spcBef>
              <a:spcAft>
                <a:spcPts val="0"/>
              </a:spcAft>
              <a:buSzPts val="1400"/>
              <a:buNone/>
              <a:defRPr/>
            </a:lvl7pPr>
            <a:lvl8pPr lvl="7" algn="ctr">
              <a:lnSpc>
                <a:spcPct val="100000"/>
              </a:lnSpc>
              <a:spcBef>
                <a:spcPts val="0"/>
              </a:spcBef>
              <a:spcAft>
                <a:spcPts val="0"/>
              </a:spcAft>
              <a:buSzPts val="1400"/>
              <a:buNone/>
              <a:defRPr/>
            </a:lvl8pPr>
            <a:lvl9pPr lvl="8" algn="ctr">
              <a:lnSpc>
                <a:spcPct val="100000"/>
              </a:lnSpc>
              <a:spcBef>
                <a:spcPts val="0"/>
              </a:spcBef>
              <a:spcAft>
                <a:spcPts val="0"/>
              </a:spcAft>
              <a:buSzPts val="1400"/>
              <a:buNone/>
              <a:defRPr/>
            </a:lvl9pPr>
          </a:lstStyle>
          <a:p>
            <a:endParaRPr/>
          </a:p>
        </p:txBody>
      </p:sp>
      <p:sp>
        <p:nvSpPr>
          <p:cNvPr id="37" name="Google Shape;37;p6"/>
          <p:cNvSpPr txBox="1">
            <a:spLocks noGrp="1"/>
          </p:cNvSpPr>
          <p:nvPr>
            <p:ph type="body" idx="1"/>
          </p:nvPr>
        </p:nvSpPr>
        <p:spPr>
          <a:xfrm>
            <a:off x="457200" y="1200152"/>
            <a:ext cx="8229600" cy="3394472"/>
          </a:xfrm>
          <a:prstGeom prst="rect">
            <a:avLst/>
          </a:prstGeom>
          <a:noFill/>
          <a:ln>
            <a:noFill/>
          </a:ln>
        </p:spPr>
        <p:txBody>
          <a:bodyPr spcFirstLastPara="1" wrap="square" lIns="91425" tIns="45700" rIns="91425" bIns="45700" anchor="t" anchorCtr="0"/>
          <a:lstStyle>
            <a:lvl1pPr marL="457200" lvl="0" indent="-431800" algn="l">
              <a:lnSpc>
                <a:spcPct val="100000"/>
              </a:lnSpc>
              <a:spcBef>
                <a:spcPts val="640"/>
              </a:spcBef>
              <a:spcAft>
                <a:spcPts val="0"/>
              </a:spcAft>
              <a:buClr>
                <a:schemeClr val="lt1"/>
              </a:buClr>
              <a:buSzPts val="3200"/>
              <a:buFont typeface="Times New Roman"/>
              <a:buChar char="•"/>
              <a:defRPr>
                <a:solidFill>
                  <a:schemeClr val="lt1"/>
                </a:solidFill>
              </a:defRPr>
            </a:lvl1pPr>
            <a:lvl2pPr marL="914400" lvl="1" indent="-406400" algn="l">
              <a:lnSpc>
                <a:spcPct val="100000"/>
              </a:lnSpc>
              <a:spcBef>
                <a:spcPts val="560"/>
              </a:spcBef>
              <a:spcAft>
                <a:spcPts val="0"/>
              </a:spcAft>
              <a:buClr>
                <a:schemeClr val="lt1"/>
              </a:buClr>
              <a:buSzPts val="2800"/>
              <a:buFont typeface="Times New Roman"/>
              <a:buChar char="–"/>
              <a:defRPr>
                <a:solidFill>
                  <a:schemeClr val="lt1"/>
                </a:solidFill>
              </a:defRPr>
            </a:lvl2pPr>
            <a:lvl3pPr marL="1371600" lvl="2" indent="-381000" algn="l">
              <a:lnSpc>
                <a:spcPct val="100000"/>
              </a:lnSpc>
              <a:spcBef>
                <a:spcPts val="480"/>
              </a:spcBef>
              <a:spcAft>
                <a:spcPts val="0"/>
              </a:spcAft>
              <a:buClr>
                <a:schemeClr val="lt1"/>
              </a:buClr>
              <a:buSzPts val="2400"/>
              <a:buFont typeface="Times New Roman"/>
              <a:buChar char="•"/>
              <a:defRPr>
                <a:solidFill>
                  <a:schemeClr val="lt1"/>
                </a:solidFill>
              </a:defRPr>
            </a:lvl3pPr>
            <a:lvl4pPr marL="1828800" lvl="3" indent="-355600" algn="l">
              <a:lnSpc>
                <a:spcPct val="100000"/>
              </a:lnSpc>
              <a:spcBef>
                <a:spcPts val="400"/>
              </a:spcBef>
              <a:spcAft>
                <a:spcPts val="0"/>
              </a:spcAft>
              <a:buClr>
                <a:schemeClr val="lt1"/>
              </a:buClr>
              <a:buSzPts val="2000"/>
              <a:buFont typeface="Times New Roman"/>
              <a:buChar char="–"/>
              <a:defRPr>
                <a:solidFill>
                  <a:schemeClr val="lt1"/>
                </a:solidFill>
              </a:defRPr>
            </a:lvl4pPr>
            <a:lvl5pPr marL="2286000" lvl="4" indent="-355600" algn="l">
              <a:lnSpc>
                <a:spcPct val="100000"/>
              </a:lnSpc>
              <a:spcBef>
                <a:spcPts val="400"/>
              </a:spcBef>
              <a:spcAft>
                <a:spcPts val="0"/>
              </a:spcAft>
              <a:buClr>
                <a:schemeClr val="lt1"/>
              </a:buClr>
              <a:buSzPts val="2000"/>
              <a:buFont typeface="Times New Roman"/>
              <a:buChar char="»"/>
              <a:defRPr>
                <a:solidFill>
                  <a:schemeClr val="lt1"/>
                </a:solidFill>
              </a:defRPr>
            </a:lvl5pPr>
            <a:lvl6pPr marL="2743200" lvl="5" indent="-342900" algn="l">
              <a:lnSpc>
                <a:spcPct val="100000"/>
              </a:lnSpc>
              <a:spcBef>
                <a:spcPts val="360"/>
              </a:spcBef>
              <a:spcAft>
                <a:spcPts val="0"/>
              </a:spcAft>
              <a:buClr>
                <a:schemeClr val="dk1"/>
              </a:buClr>
              <a:buSzPts val="1800"/>
              <a:buChar char="»"/>
              <a:defRPr/>
            </a:lvl6pPr>
            <a:lvl7pPr marL="3200400" lvl="6" indent="-342900" algn="l">
              <a:lnSpc>
                <a:spcPct val="100000"/>
              </a:lnSpc>
              <a:spcBef>
                <a:spcPts val="360"/>
              </a:spcBef>
              <a:spcAft>
                <a:spcPts val="0"/>
              </a:spcAft>
              <a:buClr>
                <a:schemeClr val="dk1"/>
              </a:buClr>
              <a:buSzPts val="1800"/>
              <a:buChar char="»"/>
              <a:defRPr/>
            </a:lvl7pPr>
            <a:lvl8pPr marL="3657600" lvl="7" indent="-342900" algn="l">
              <a:lnSpc>
                <a:spcPct val="100000"/>
              </a:lnSpc>
              <a:spcBef>
                <a:spcPts val="360"/>
              </a:spcBef>
              <a:spcAft>
                <a:spcPts val="0"/>
              </a:spcAft>
              <a:buClr>
                <a:schemeClr val="dk1"/>
              </a:buClr>
              <a:buSzPts val="1800"/>
              <a:buChar char="»"/>
              <a:defRPr/>
            </a:lvl8pPr>
            <a:lvl9pPr marL="4114800" lvl="8" indent="-342900" algn="l">
              <a:lnSpc>
                <a:spcPct val="100000"/>
              </a:lnSpc>
              <a:spcBef>
                <a:spcPts val="360"/>
              </a:spcBef>
              <a:spcAft>
                <a:spcPts val="0"/>
              </a:spcAft>
              <a:buClr>
                <a:schemeClr val="dk1"/>
              </a:buClr>
              <a:buSzPts val="1800"/>
              <a:buChar char="»"/>
              <a:defRPr/>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Arcs">
  <p:cSld name="Arcs">
    <p:spTree>
      <p:nvGrpSpPr>
        <p:cNvPr id="1" name="Shape 38"/>
        <p:cNvGrpSpPr/>
        <p:nvPr/>
      </p:nvGrpSpPr>
      <p:grpSpPr>
        <a:xfrm>
          <a:off x="0" y="0"/>
          <a:ext cx="0" cy="0"/>
          <a:chOff x="0" y="0"/>
          <a:chExt cx="0" cy="0"/>
        </a:xfrm>
      </p:grpSpPr>
      <p:pic>
        <p:nvPicPr>
          <p:cNvPr id="39" name="Google Shape;39;p7" descr="Logo Changed"/>
          <p:cNvPicPr preferRelativeResize="0"/>
          <p:nvPr/>
        </p:nvPicPr>
        <p:blipFill rotWithShape="1">
          <a:blip r:embed="rId2">
            <a:alphaModFix/>
          </a:blip>
          <a:srcRect/>
          <a:stretch/>
        </p:blipFill>
        <p:spPr>
          <a:xfrm>
            <a:off x="0" y="-3572"/>
            <a:ext cx="9144000" cy="5150645"/>
          </a:xfrm>
          <a:prstGeom prst="rect">
            <a:avLst/>
          </a:prstGeom>
          <a:noFill/>
          <a:ln>
            <a:noFill/>
          </a:ln>
        </p:spPr>
      </p:pic>
      <p:sp>
        <p:nvSpPr>
          <p:cNvPr id="40" name="Google Shape;40;p7"/>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lstStyle>
            <a:lvl1pPr lvl="0" algn="ctr">
              <a:lnSpc>
                <a:spcPct val="100000"/>
              </a:lnSpc>
              <a:spcBef>
                <a:spcPts val="0"/>
              </a:spcBef>
              <a:spcAft>
                <a:spcPts val="0"/>
              </a:spcAft>
              <a:buSzPts val="1400"/>
              <a:buNone/>
              <a:defRPr/>
            </a:lvl1pPr>
            <a:lvl2pPr lvl="1" algn="ctr">
              <a:lnSpc>
                <a:spcPct val="100000"/>
              </a:lnSpc>
              <a:spcBef>
                <a:spcPts val="0"/>
              </a:spcBef>
              <a:spcAft>
                <a:spcPts val="0"/>
              </a:spcAft>
              <a:buSzPts val="1400"/>
              <a:buNone/>
              <a:defRPr/>
            </a:lvl2pPr>
            <a:lvl3pPr lvl="2" algn="ctr">
              <a:lnSpc>
                <a:spcPct val="100000"/>
              </a:lnSpc>
              <a:spcBef>
                <a:spcPts val="0"/>
              </a:spcBef>
              <a:spcAft>
                <a:spcPts val="0"/>
              </a:spcAft>
              <a:buSzPts val="1400"/>
              <a:buNone/>
              <a:defRPr/>
            </a:lvl3pPr>
            <a:lvl4pPr lvl="3" algn="ctr">
              <a:lnSpc>
                <a:spcPct val="100000"/>
              </a:lnSpc>
              <a:spcBef>
                <a:spcPts val="0"/>
              </a:spcBef>
              <a:spcAft>
                <a:spcPts val="0"/>
              </a:spcAft>
              <a:buSzPts val="1400"/>
              <a:buNone/>
              <a:defRPr/>
            </a:lvl4pPr>
            <a:lvl5pPr lvl="4" algn="ctr">
              <a:lnSpc>
                <a:spcPct val="100000"/>
              </a:lnSpc>
              <a:spcBef>
                <a:spcPts val="0"/>
              </a:spcBef>
              <a:spcAft>
                <a:spcPts val="0"/>
              </a:spcAft>
              <a:buSzPts val="1400"/>
              <a:buNone/>
              <a:defRPr/>
            </a:lvl5pPr>
            <a:lvl6pPr lvl="5" algn="ctr">
              <a:lnSpc>
                <a:spcPct val="100000"/>
              </a:lnSpc>
              <a:spcBef>
                <a:spcPts val="0"/>
              </a:spcBef>
              <a:spcAft>
                <a:spcPts val="0"/>
              </a:spcAft>
              <a:buSzPts val="1400"/>
              <a:buNone/>
              <a:defRPr/>
            </a:lvl6pPr>
            <a:lvl7pPr lvl="6" algn="ctr">
              <a:lnSpc>
                <a:spcPct val="100000"/>
              </a:lnSpc>
              <a:spcBef>
                <a:spcPts val="0"/>
              </a:spcBef>
              <a:spcAft>
                <a:spcPts val="0"/>
              </a:spcAft>
              <a:buSzPts val="1400"/>
              <a:buNone/>
              <a:defRPr/>
            </a:lvl7pPr>
            <a:lvl8pPr lvl="7" algn="ctr">
              <a:lnSpc>
                <a:spcPct val="100000"/>
              </a:lnSpc>
              <a:spcBef>
                <a:spcPts val="0"/>
              </a:spcBef>
              <a:spcAft>
                <a:spcPts val="0"/>
              </a:spcAft>
              <a:buSzPts val="1400"/>
              <a:buNone/>
              <a:defRPr/>
            </a:lvl8pPr>
            <a:lvl9pPr lvl="8" algn="ctr">
              <a:lnSpc>
                <a:spcPct val="100000"/>
              </a:lnSpc>
              <a:spcBef>
                <a:spcPts val="0"/>
              </a:spcBef>
              <a:spcAft>
                <a:spcPts val="0"/>
              </a:spcAft>
              <a:buSzPts val="1400"/>
              <a:buNone/>
              <a:defRPr/>
            </a:lvl9pPr>
          </a:lstStyle>
          <a:p>
            <a:endParaRPr/>
          </a:p>
        </p:txBody>
      </p:sp>
      <p:sp>
        <p:nvSpPr>
          <p:cNvPr id="41" name="Google Shape;41;p7"/>
          <p:cNvSpPr txBox="1">
            <a:spLocks noGrp="1"/>
          </p:cNvSpPr>
          <p:nvPr>
            <p:ph type="body" idx="1"/>
          </p:nvPr>
        </p:nvSpPr>
        <p:spPr>
          <a:xfrm>
            <a:off x="457200" y="1200152"/>
            <a:ext cx="8229600" cy="3394472"/>
          </a:xfrm>
          <a:prstGeom prst="rect">
            <a:avLst/>
          </a:prstGeom>
          <a:noFill/>
          <a:ln>
            <a:noFill/>
          </a:ln>
        </p:spPr>
        <p:txBody>
          <a:bodyPr spcFirstLastPara="1" wrap="square" lIns="91425" tIns="45700" rIns="91425" bIns="45700" anchor="t" anchorCtr="0"/>
          <a:lstStyle>
            <a:lvl1pPr marL="457200" lvl="0" indent="-431800" algn="l">
              <a:lnSpc>
                <a:spcPct val="100000"/>
              </a:lnSpc>
              <a:spcBef>
                <a:spcPts val="640"/>
              </a:spcBef>
              <a:spcAft>
                <a:spcPts val="0"/>
              </a:spcAft>
              <a:buClr>
                <a:schemeClr val="lt1"/>
              </a:buClr>
              <a:buSzPts val="3200"/>
              <a:buFont typeface="Times New Roman"/>
              <a:buChar char="•"/>
              <a:defRPr>
                <a:solidFill>
                  <a:schemeClr val="lt1"/>
                </a:solidFill>
              </a:defRPr>
            </a:lvl1pPr>
            <a:lvl2pPr marL="914400" lvl="1" indent="-406400" algn="l">
              <a:lnSpc>
                <a:spcPct val="100000"/>
              </a:lnSpc>
              <a:spcBef>
                <a:spcPts val="560"/>
              </a:spcBef>
              <a:spcAft>
                <a:spcPts val="0"/>
              </a:spcAft>
              <a:buClr>
                <a:schemeClr val="lt1"/>
              </a:buClr>
              <a:buSzPts val="2800"/>
              <a:buFont typeface="Times New Roman"/>
              <a:buChar char="–"/>
              <a:defRPr>
                <a:solidFill>
                  <a:schemeClr val="lt1"/>
                </a:solidFill>
              </a:defRPr>
            </a:lvl2pPr>
            <a:lvl3pPr marL="1371600" lvl="2" indent="-381000" algn="l">
              <a:lnSpc>
                <a:spcPct val="100000"/>
              </a:lnSpc>
              <a:spcBef>
                <a:spcPts val="480"/>
              </a:spcBef>
              <a:spcAft>
                <a:spcPts val="0"/>
              </a:spcAft>
              <a:buClr>
                <a:schemeClr val="lt1"/>
              </a:buClr>
              <a:buSzPts val="2400"/>
              <a:buFont typeface="Times New Roman"/>
              <a:buChar char="•"/>
              <a:defRPr>
                <a:solidFill>
                  <a:schemeClr val="lt1"/>
                </a:solidFill>
              </a:defRPr>
            </a:lvl3pPr>
            <a:lvl4pPr marL="1828800" lvl="3" indent="-355600" algn="l">
              <a:lnSpc>
                <a:spcPct val="100000"/>
              </a:lnSpc>
              <a:spcBef>
                <a:spcPts val="400"/>
              </a:spcBef>
              <a:spcAft>
                <a:spcPts val="0"/>
              </a:spcAft>
              <a:buClr>
                <a:schemeClr val="lt1"/>
              </a:buClr>
              <a:buSzPts val="2000"/>
              <a:buFont typeface="Times New Roman"/>
              <a:buChar char="–"/>
              <a:defRPr>
                <a:solidFill>
                  <a:schemeClr val="lt1"/>
                </a:solidFill>
              </a:defRPr>
            </a:lvl4pPr>
            <a:lvl5pPr marL="2286000" lvl="4" indent="-355600" algn="l">
              <a:lnSpc>
                <a:spcPct val="100000"/>
              </a:lnSpc>
              <a:spcBef>
                <a:spcPts val="400"/>
              </a:spcBef>
              <a:spcAft>
                <a:spcPts val="0"/>
              </a:spcAft>
              <a:buClr>
                <a:schemeClr val="lt1"/>
              </a:buClr>
              <a:buSzPts val="2000"/>
              <a:buFont typeface="Times New Roman"/>
              <a:buChar char="»"/>
              <a:defRPr>
                <a:solidFill>
                  <a:schemeClr val="lt1"/>
                </a:solidFill>
              </a:defRPr>
            </a:lvl5pPr>
            <a:lvl6pPr marL="2743200" lvl="5" indent="-342900" algn="l">
              <a:lnSpc>
                <a:spcPct val="100000"/>
              </a:lnSpc>
              <a:spcBef>
                <a:spcPts val="360"/>
              </a:spcBef>
              <a:spcAft>
                <a:spcPts val="0"/>
              </a:spcAft>
              <a:buClr>
                <a:schemeClr val="dk1"/>
              </a:buClr>
              <a:buSzPts val="1800"/>
              <a:buChar char="»"/>
              <a:defRPr/>
            </a:lvl6pPr>
            <a:lvl7pPr marL="3200400" lvl="6" indent="-342900" algn="l">
              <a:lnSpc>
                <a:spcPct val="100000"/>
              </a:lnSpc>
              <a:spcBef>
                <a:spcPts val="360"/>
              </a:spcBef>
              <a:spcAft>
                <a:spcPts val="0"/>
              </a:spcAft>
              <a:buClr>
                <a:schemeClr val="dk1"/>
              </a:buClr>
              <a:buSzPts val="1800"/>
              <a:buChar char="»"/>
              <a:defRPr/>
            </a:lvl7pPr>
            <a:lvl8pPr marL="3657600" lvl="7" indent="-342900" algn="l">
              <a:lnSpc>
                <a:spcPct val="100000"/>
              </a:lnSpc>
              <a:spcBef>
                <a:spcPts val="360"/>
              </a:spcBef>
              <a:spcAft>
                <a:spcPts val="0"/>
              </a:spcAft>
              <a:buClr>
                <a:schemeClr val="dk1"/>
              </a:buClr>
              <a:buSzPts val="1800"/>
              <a:buChar char="»"/>
              <a:defRPr/>
            </a:lvl8pPr>
            <a:lvl9pPr marL="4114800" lvl="8" indent="-342900" algn="l">
              <a:lnSpc>
                <a:spcPct val="100000"/>
              </a:lnSpc>
              <a:spcBef>
                <a:spcPts val="360"/>
              </a:spcBef>
              <a:spcAft>
                <a:spcPts val="0"/>
              </a:spcAft>
              <a:buClr>
                <a:schemeClr val="dk1"/>
              </a:buClr>
              <a:buSzPts val="1800"/>
              <a:buChar char="»"/>
              <a:defRPr/>
            </a:lvl9pPr>
          </a:lstStyle>
          <a:p>
            <a:endParaRPr/>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theme" Target="../theme/theme1.xml"/><Relationship Id="rId7" Type="http://schemas.openxmlformats.org/officeDocument/2006/relationships/image" Target="../media/image1.jpg"/><Relationship Id="rId1" Type="http://schemas.openxmlformats.org/officeDocument/2006/relationships/slideLayout" Target="../slideLayouts/slideLayout1.xml"/><Relationship Id="rId2" Type="http://schemas.openxmlformats.org/officeDocument/2006/relationships/slideLayout" Target="../slideLayouts/slideLayout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a:blip r:embed="rId7">
            <a:alphaModFix/>
          </a:blip>
          <a:stretch>
            <a:fillRect/>
          </a:stretch>
        </a:blipFill>
        <a:effectLst/>
      </p:bgPr>
    </p:bg>
    <p:spTree>
      <p:nvGrpSpPr>
        <p:cNvPr id="1" name="Shape 9"/>
        <p:cNvGrpSpPr/>
        <p:nvPr/>
      </p:nvGrpSpPr>
      <p:grpSpPr>
        <a:xfrm>
          <a:off x="0" y="0"/>
          <a:ext cx="0" cy="0"/>
          <a:chOff x="0" y="0"/>
          <a:chExt cx="0" cy="0"/>
        </a:xfrm>
      </p:grpSpPr>
      <p:sp>
        <p:nvSpPr>
          <p:cNvPr id="10" name="Google Shape;10;p1"/>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lstStyle>
            <a:lvl1pPr marR="0" lvl="0"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1pPr>
            <a:lvl2pPr marR="0" lvl="1"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2pPr>
            <a:lvl3pPr marR="0" lvl="2"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3pPr>
            <a:lvl4pPr marR="0" lvl="3"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4pPr>
            <a:lvl5pPr marR="0" lvl="4"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5pPr>
            <a:lvl6pPr marR="0" lvl="5"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6pPr>
            <a:lvl7pPr marR="0" lvl="6"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7pPr>
            <a:lvl8pPr marR="0" lvl="7"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8pPr>
            <a:lvl9pPr marR="0" lvl="8" algn="ctr" rtl="0">
              <a:lnSpc>
                <a:spcPct val="100000"/>
              </a:lnSpc>
              <a:spcBef>
                <a:spcPts val="0"/>
              </a:spcBef>
              <a:spcAft>
                <a:spcPts val="0"/>
              </a:spcAft>
              <a:buClr>
                <a:srgbClr val="000000"/>
              </a:buClr>
              <a:buSzPts val="1400"/>
              <a:buFont typeface="Arial"/>
              <a:buNone/>
              <a:defRPr sz="4400" b="0" i="0" u="none" strike="noStrike" cap="none">
                <a:solidFill>
                  <a:schemeClr val="dk2"/>
                </a:solidFill>
                <a:latin typeface="Verdana"/>
                <a:ea typeface="Verdana"/>
                <a:cs typeface="Verdana"/>
                <a:sym typeface="Verdana"/>
              </a:defRPr>
            </a:lvl9pPr>
          </a:lstStyle>
          <a:p>
            <a:endParaRPr/>
          </a:p>
        </p:txBody>
      </p:sp>
      <p:sp>
        <p:nvSpPr>
          <p:cNvPr id="11" name="Google Shape;11;p1"/>
          <p:cNvSpPr txBox="1">
            <a:spLocks noGrp="1"/>
          </p:cNvSpPr>
          <p:nvPr>
            <p:ph type="body" idx="1"/>
          </p:nvPr>
        </p:nvSpPr>
        <p:spPr>
          <a:xfrm>
            <a:off x="457200" y="1200152"/>
            <a:ext cx="8229600" cy="3394472"/>
          </a:xfrm>
          <a:prstGeom prst="rect">
            <a:avLst/>
          </a:prstGeom>
          <a:noFill/>
          <a:ln>
            <a:noFill/>
          </a:ln>
        </p:spPr>
        <p:txBody>
          <a:bodyPr spcFirstLastPara="1" wrap="square" lIns="91425" tIns="45700" rIns="91425" bIns="45700" anchor="t" anchorCtr="0"/>
          <a:lstStyle>
            <a:lvl1pPr marL="457200" marR="0" lvl="0" indent="-431800" algn="l" rtl="0">
              <a:lnSpc>
                <a:spcPct val="100000"/>
              </a:lnSpc>
              <a:spcBef>
                <a:spcPts val="640"/>
              </a:spcBef>
              <a:spcAft>
                <a:spcPts val="0"/>
              </a:spcAft>
              <a:buClr>
                <a:schemeClr val="dk1"/>
              </a:buClr>
              <a:buSzPts val="3200"/>
              <a:buFont typeface="Times New Roman"/>
              <a:buChar char="•"/>
              <a:defRPr sz="3200" b="0" i="0" u="none" strike="noStrike" cap="none">
                <a:solidFill>
                  <a:schemeClr val="dk1"/>
                </a:solidFill>
                <a:latin typeface="Times New Roman"/>
                <a:ea typeface="Times New Roman"/>
                <a:cs typeface="Times New Roman"/>
                <a:sym typeface="Times New Roman"/>
              </a:defRPr>
            </a:lvl1pPr>
            <a:lvl2pPr marL="914400" marR="0" lvl="1" indent="-406400" algn="l" rtl="0">
              <a:lnSpc>
                <a:spcPct val="100000"/>
              </a:lnSpc>
              <a:spcBef>
                <a:spcPts val="560"/>
              </a:spcBef>
              <a:spcAft>
                <a:spcPts val="0"/>
              </a:spcAft>
              <a:buClr>
                <a:schemeClr val="dk1"/>
              </a:buClr>
              <a:buSzPts val="2800"/>
              <a:buFont typeface="Times New Roman"/>
              <a:buChar char="–"/>
              <a:defRPr sz="2800" b="0" i="0" u="none" strike="noStrike" cap="none">
                <a:solidFill>
                  <a:schemeClr val="dk1"/>
                </a:solidFill>
                <a:latin typeface="Times New Roman"/>
                <a:ea typeface="Times New Roman"/>
                <a:cs typeface="Times New Roman"/>
                <a:sym typeface="Times New Roman"/>
              </a:defRPr>
            </a:lvl2pPr>
            <a:lvl3pPr marL="1371600" marR="0" lvl="2" indent="-381000" algn="l" rtl="0">
              <a:lnSpc>
                <a:spcPct val="100000"/>
              </a:lnSpc>
              <a:spcBef>
                <a:spcPts val="480"/>
              </a:spcBef>
              <a:spcAft>
                <a:spcPts val="0"/>
              </a:spcAft>
              <a:buClr>
                <a:schemeClr val="dk1"/>
              </a:buClr>
              <a:buSzPts val="2400"/>
              <a:buFont typeface="Times New Roman"/>
              <a:buChar char="•"/>
              <a:defRPr sz="2400" b="0" i="0" u="none" strike="noStrike" cap="none">
                <a:solidFill>
                  <a:schemeClr val="dk1"/>
                </a:solidFill>
                <a:latin typeface="Times New Roman"/>
                <a:ea typeface="Times New Roman"/>
                <a:cs typeface="Times New Roman"/>
                <a:sym typeface="Times New Roman"/>
              </a:defRPr>
            </a:lvl3pPr>
            <a:lvl4pPr marL="1828800" marR="0" lvl="3" indent="-355600" algn="l" rtl="0">
              <a:lnSpc>
                <a:spcPct val="100000"/>
              </a:lnSpc>
              <a:spcBef>
                <a:spcPts val="400"/>
              </a:spcBef>
              <a:spcAft>
                <a:spcPts val="0"/>
              </a:spcAft>
              <a:buClr>
                <a:schemeClr val="dk1"/>
              </a:buClr>
              <a:buSzPts val="2000"/>
              <a:buFont typeface="Times New Roman"/>
              <a:buChar char="–"/>
              <a:defRPr sz="2000" b="0" i="0" u="none" strike="noStrike" cap="none">
                <a:solidFill>
                  <a:schemeClr val="dk1"/>
                </a:solidFill>
                <a:latin typeface="Times New Roman"/>
                <a:ea typeface="Times New Roman"/>
                <a:cs typeface="Times New Roman"/>
                <a:sym typeface="Times New Roman"/>
              </a:defRPr>
            </a:lvl4pPr>
            <a:lvl5pPr marL="2286000" marR="0" lvl="4" indent="-355600" algn="l" rtl="0">
              <a:lnSpc>
                <a:spcPct val="100000"/>
              </a:lnSpc>
              <a:spcBef>
                <a:spcPts val="400"/>
              </a:spcBef>
              <a:spcAft>
                <a:spcPts val="0"/>
              </a:spcAft>
              <a:buClr>
                <a:schemeClr val="dk1"/>
              </a:buClr>
              <a:buSzPts val="2000"/>
              <a:buFont typeface="Times New Roman"/>
              <a:buChar char="»"/>
              <a:defRPr sz="2000" b="0" i="0" u="none" strike="noStrike" cap="none">
                <a:solidFill>
                  <a:schemeClr val="dk1"/>
                </a:solidFill>
                <a:latin typeface="Times New Roman"/>
                <a:ea typeface="Times New Roman"/>
                <a:cs typeface="Times New Roman"/>
                <a:sym typeface="Times New Roman"/>
              </a:defRPr>
            </a:lvl5pPr>
            <a:lvl6pPr marL="2743200" marR="0" lvl="5" indent="-355600" algn="l" rtl="0">
              <a:lnSpc>
                <a:spcPct val="100000"/>
              </a:lnSpc>
              <a:spcBef>
                <a:spcPts val="400"/>
              </a:spcBef>
              <a:spcAft>
                <a:spcPts val="0"/>
              </a:spcAft>
              <a:buClr>
                <a:schemeClr val="dk1"/>
              </a:buClr>
              <a:buSzPts val="2000"/>
              <a:buFont typeface="Times New Roman"/>
              <a:buChar char="»"/>
              <a:defRPr sz="2000" b="0" i="0" u="none" strike="noStrike" cap="none">
                <a:solidFill>
                  <a:schemeClr val="dk1"/>
                </a:solidFill>
                <a:latin typeface="Times New Roman"/>
                <a:ea typeface="Times New Roman"/>
                <a:cs typeface="Times New Roman"/>
                <a:sym typeface="Times New Roman"/>
              </a:defRPr>
            </a:lvl6pPr>
            <a:lvl7pPr marL="3200400" marR="0" lvl="6" indent="-355600" algn="l" rtl="0">
              <a:lnSpc>
                <a:spcPct val="100000"/>
              </a:lnSpc>
              <a:spcBef>
                <a:spcPts val="400"/>
              </a:spcBef>
              <a:spcAft>
                <a:spcPts val="0"/>
              </a:spcAft>
              <a:buClr>
                <a:schemeClr val="dk1"/>
              </a:buClr>
              <a:buSzPts val="2000"/>
              <a:buFont typeface="Times New Roman"/>
              <a:buChar char="»"/>
              <a:defRPr sz="2000" b="0" i="0" u="none" strike="noStrike" cap="none">
                <a:solidFill>
                  <a:schemeClr val="dk1"/>
                </a:solidFill>
                <a:latin typeface="Times New Roman"/>
                <a:ea typeface="Times New Roman"/>
                <a:cs typeface="Times New Roman"/>
                <a:sym typeface="Times New Roman"/>
              </a:defRPr>
            </a:lvl7pPr>
            <a:lvl8pPr marL="3657600" marR="0" lvl="7" indent="-355600" algn="l" rtl="0">
              <a:lnSpc>
                <a:spcPct val="100000"/>
              </a:lnSpc>
              <a:spcBef>
                <a:spcPts val="400"/>
              </a:spcBef>
              <a:spcAft>
                <a:spcPts val="0"/>
              </a:spcAft>
              <a:buClr>
                <a:schemeClr val="dk1"/>
              </a:buClr>
              <a:buSzPts val="2000"/>
              <a:buFont typeface="Times New Roman"/>
              <a:buChar char="»"/>
              <a:defRPr sz="2000" b="0" i="0" u="none" strike="noStrike" cap="none">
                <a:solidFill>
                  <a:schemeClr val="dk1"/>
                </a:solidFill>
                <a:latin typeface="Times New Roman"/>
                <a:ea typeface="Times New Roman"/>
                <a:cs typeface="Times New Roman"/>
                <a:sym typeface="Times New Roman"/>
              </a:defRPr>
            </a:lvl8pPr>
            <a:lvl9pPr marL="4114800" marR="0" lvl="8" indent="-355600" algn="l" rtl="0">
              <a:lnSpc>
                <a:spcPct val="100000"/>
              </a:lnSpc>
              <a:spcBef>
                <a:spcPts val="400"/>
              </a:spcBef>
              <a:spcAft>
                <a:spcPts val="0"/>
              </a:spcAft>
              <a:buClr>
                <a:schemeClr val="dk1"/>
              </a:buClr>
              <a:buSzPts val="2000"/>
              <a:buFont typeface="Times New Roman"/>
              <a:buChar char="»"/>
              <a:defRPr sz="2000" b="0" i="0" u="none" strike="noStrike" cap="none">
                <a:solidFill>
                  <a:schemeClr val="dk1"/>
                </a:solidFill>
                <a:latin typeface="Times New Roman"/>
                <a:ea typeface="Times New Roman"/>
                <a:cs typeface="Times New Roman"/>
                <a:sym typeface="Times New Roman"/>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2" r:id="rId4"/>
    <p:sldLayoutId id="2147483653" r:id="rId5"/>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7.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8.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 Id="rId3" Type="http://schemas.openxmlformats.org/officeDocument/2006/relationships/image" Target="../media/image9.jp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3" Type="http://schemas.openxmlformats.org/officeDocument/2006/relationships/image" Target="../media/image10.png"/><Relationship Id="rId4" Type="http://schemas.openxmlformats.org/officeDocument/2006/relationships/image" Target="../media/image11.png"/><Relationship Id="rId1" Type="http://schemas.openxmlformats.org/officeDocument/2006/relationships/slideLayout" Target="../slideLayouts/slideLayout2.xml"/><Relationship Id="rId2"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3.xml"/><Relationship Id="rId2" Type="http://schemas.openxmlformats.org/officeDocument/2006/relationships/notesSlide" Target="../notesSlides/notesSlide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46"/>
        <p:cNvGrpSpPr/>
        <p:nvPr/>
      </p:nvGrpSpPr>
      <p:grpSpPr>
        <a:xfrm>
          <a:off x="0" y="0"/>
          <a:ext cx="0" cy="0"/>
          <a:chOff x="0" y="0"/>
          <a:chExt cx="0" cy="0"/>
        </a:xfrm>
      </p:grpSpPr>
      <p:sp>
        <p:nvSpPr>
          <p:cNvPr id="47" name="Google Shape;47;p8"/>
          <p:cNvSpPr txBox="1">
            <a:spLocks noGrp="1"/>
          </p:cNvSpPr>
          <p:nvPr>
            <p:ph type="ctrTitle"/>
          </p:nvPr>
        </p:nvSpPr>
        <p:spPr>
          <a:xfrm>
            <a:off x="502920" y="1937766"/>
            <a:ext cx="8138160" cy="1102519"/>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4400"/>
              <a:buFont typeface="Calibri"/>
              <a:buNone/>
            </a:pPr>
            <a:r>
              <a:rPr lang="en-US" sz="4600" b="0" i="0" u="none" strike="noStrike" cap="none">
                <a:solidFill>
                  <a:schemeClr val="dk1"/>
                </a:solidFill>
                <a:latin typeface="Arial"/>
                <a:ea typeface="Arial"/>
                <a:cs typeface="Arial"/>
                <a:sym typeface="Arial"/>
              </a:rPr>
              <a:t>The OLE Core</a:t>
            </a:r>
            <a:r>
              <a:rPr lang="en-US" sz="4400" b="0" i="0" u="none" strike="noStrike" cap="none">
                <a:solidFill>
                  <a:schemeClr val="dk1"/>
                </a:solidFill>
                <a:latin typeface="Arial"/>
                <a:ea typeface="Arial"/>
                <a:cs typeface="Arial"/>
                <a:sym typeface="Arial"/>
              </a:rPr>
              <a:t/>
            </a:r>
            <a:br>
              <a:rPr lang="en-US" sz="4400" b="0" i="0" u="none" strike="noStrike" cap="none">
                <a:solidFill>
                  <a:schemeClr val="dk1"/>
                </a:solidFill>
                <a:latin typeface="Arial"/>
                <a:ea typeface="Arial"/>
                <a:cs typeface="Arial"/>
                <a:sym typeface="Arial"/>
              </a:rPr>
            </a:br>
            <a:r>
              <a:rPr lang="en-US" sz="4400" b="0" i="0" u="none" strike="noStrike" cap="none">
                <a:solidFill>
                  <a:schemeClr val="dk1"/>
                </a:solidFill>
                <a:latin typeface="Arial"/>
                <a:ea typeface="Arial"/>
                <a:cs typeface="Arial"/>
                <a:sym typeface="Arial"/>
              </a:rPr>
              <a:t>Presented by the </a:t>
            </a:r>
            <a:r>
              <a:rPr lang="en-US" sz="4000" b="0" i="0" u="none" strike="noStrike" cap="none">
                <a:solidFill>
                  <a:schemeClr val="dk1"/>
                </a:solidFill>
                <a:latin typeface="Arial"/>
                <a:ea typeface="Arial"/>
                <a:cs typeface="Arial"/>
                <a:sym typeface="Arial"/>
              </a:rPr>
              <a:t>GE Task Force</a:t>
            </a:r>
            <a:br>
              <a:rPr lang="en-US" sz="4000" b="0" i="0" u="none" strike="noStrike" cap="none">
                <a:solidFill>
                  <a:schemeClr val="dk1"/>
                </a:solidFill>
                <a:latin typeface="Arial"/>
                <a:ea typeface="Arial"/>
                <a:cs typeface="Arial"/>
                <a:sym typeface="Arial"/>
              </a:rPr>
            </a:br>
            <a:r>
              <a:rPr lang="en-US" sz="4000" b="0" i="0" u="none" strike="noStrike" cap="none">
                <a:solidFill>
                  <a:schemeClr val="dk1"/>
                </a:solidFill>
                <a:latin typeface="Arial"/>
                <a:ea typeface="Arial"/>
                <a:cs typeface="Arial"/>
                <a:sym typeface="Arial"/>
              </a:rPr>
              <a:t/>
            </a:r>
            <a:br>
              <a:rPr lang="en-US" sz="4000" b="0" i="0" u="none" strike="noStrike" cap="none">
                <a:solidFill>
                  <a:schemeClr val="dk1"/>
                </a:solidFill>
                <a:latin typeface="Arial"/>
                <a:ea typeface="Arial"/>
                <a:cs typeface="Arial"/>
                <a:sym typeface="Arial"/>
              </a:rPr>
            </a:br>
            <a:r>
              <a:rPr lang="en-US" sz="4000" b="0" i="0" u="none" strike="noStrike" cap="none">
                <a:solidFill>
                  <a:schemeClr val="dk1"/>
                </a:solidFill>
                <a:latin typeface="Arial"/>
                <a:ea typeface="Arial"/>
                <a:cs typeface="Arial"/>
                <a:sym typeface="Arial"/>
              </a:rPr>
              <a:t>Academic Leadership </a:t>
            </a:r>
            <a:r>
              <a:rPr lang="en-US" b="0" i="0" u="none" strike="noStrike" cap="none">
                <a:solidFill>
                  <a:schemeClr val="dk1"/>
                </a:solidFill>
                <a:latin typeface="Arial"/>
                <a:ea typeface="Arial"/>
                <a:cs typeface="Arial"/>
                <a:sym typeface="Arial"/>
              </a:rPr>
              <a:t>Meeting</a:t>
            </a:r>
            <a:br>
              <a:rPr lang="en-US" b="0" i="0" u="none" strike="noStrike" cap="none">
                <a:solidFill>
                  <a:schemeClr val="dk1"/>
                </a:solidFill>
                <a:latin typeface="Arial"/>
                <a:ea typeface="Arial"/>
                <a:cs typeface="Arial"/>
                <a:sym typeface="Arial"/>
              </a:rPr>
            </a:br>
            <a:r>
              <a:rPr lang="en-US" b="0" i="0" u="none" strike="noStrike" cap="none">
                <a:solidFill>
                  <a:schemeClr val="dk1"/>
                </a:solidFill>
                <a:latin typeface="Arial"/>
                <a:ea typeface="Arial"/>
                <a:cs typeface="Arial"/>
                <a:sym typeface="Arial"/>
              </a:rPr>
              <a:t>St. Olaf College</a:t>
            </a:r>
            <a:endParaRPr b="0" i="0" u="none" strike="noStrike" cap="none">
              <a:solidFill>
                <a:schemeClr val="dk1"/>
              </a:solidFill>
              <a:latin typeface="Arial"/>
              <a:ea typeface="Arial"/>
              <a:cs typeface="Arial"/>
              <a:sym typeface="Arial"/>
            </a:endParaRPr>
          </a:p>
        </p:txBody>
      </p:sp>
      <p:sp>
        <p:nvSpPr>
          <p:cNvPr id="48" name="Google Shape;48;p8"/>
          <p:cNvSpPr txBox="1">
            <a:spLocks noGrp="1"/>
          </p:cNvSpPr>
          <p:nvPr>
            <p:ph type="subTitle" idx="1"/>
          </p:nvPr>
        </p:nvSpPr>
        <p:spPr>
          <a:xfrm>
            <a:off x="1371600" y="3924300"/>
            <a:ext cx="6400800" cy="1219200"/>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Clr>
                <a:srgbClr val="888888"/>
              </a:buClr>
              <a:buSzPts val="3200"/>
              <a:buFont typeface="Arial"/>
              <a:buNone/>
            </a:pPr>
            <a:r>
              <a:rPr lang="en-US" sz="3200" i="0">
                <a:solidFill>
                  <a:schemeClr val="dk1"/>
                </a:solidFill>
              </a:rPr>
              <a:t>April</a:t>
            </a:r>
            <a:r>
              <a:rPr lang="en-US" sz="3200" b="0" i="0" u="none" strike="noStrike" cap="none">
                <a:solidFill>
                  <a:schemeClr val="dk1"/>
                </a:solidFill>
                <a:latin typeface="Arial"/>
                <a:ea typeface="Arial"/>
                <a:cs typeface="Arial"/>
                <a:sym typeface="Arial"/>
              </a:rPr>
              <a:t> 1</a:t>
            </a:r>
            <a:r>
              <a:rPr lang="en-US" sz="3200" i="0">
                <a:solidFill>
                  <a:schemeClr val="dk1"/>
                </a:solidFill>
              </a:rPr>
              <a:t>8</a:t>
            </a:r>
            <a:r>
              <a:rPr lang="en-US" sz="3200" b="0" i="0" u="none" strike="noStrike" cap="none">
                <a:solidFill>
                  <a:schemeClr val="dk1"/>
                </a:solidFill>
                <a:latin typeface="Arial"/>
                <a:ea typeface="Arial"/>
                <a:cs typeface="Arial"/>
                <a:sym typeface="Arial"/>
              </a:rPr>
              <a:t>, 201</a:t>
            </a:r>
            <a:r>
              <a:rPr lang="en-US" sz="3200" i="0">
                <a:solidFill>
                  <a:schemeClr val="dk1"/>
                </a:solidFill>
              </a:rPr>
              <a:t>9</a:t>
            </a:r>
            <a:endParaRPr>
              <a:solidFill>
                <a:schemeClr val="dk1"/>
              </a:solidFill>
              <a:latin typeface="Arial"/>
              <a:ea typeface="Arial"/>
              <a:cs typeface="Arial"/>
              <a:sym typeface="Aria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53"/>
        <p:cNvGrpSpPr/>
        <p:nvPr/>
      </p:nvGrpSpPr>
      <p:grpSpPr>
        <a:xfrm>
          <a:off x="0" y="0"/>
          <a:ext cx="0" cy="0"/>
          <a:chOff x="0" y="0"/>
          <a:chExt cx="0" cy="0"/>
        </a:xfrm>
      </p:grpSpPr>
      <p:sp>
        <p:nvSpPr>
          <p:cNvPr id="54" name="Google Shape;54;p9"/>
          <p:cNvSpPr txBox="1">
            <a:spLocks noGrp="1"/>
          </p:cNvSpPr>
          <p:nvPr>
            <p:ph type="title"/>
          </p:nvPr>
        </p:nvSpPr>
        <p:spPr>
          <a:xfrm>
            <a:off x="-333926" y="231043"/>
            <a:ext cx="8814816" cy="85725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4400"/>
              <a:buFont typeface="Calibri"/>
              <a:buNone/>
            </a:pPr>
            <a:r>
              <a:rPr lang="en-US" sz="3200">
                <a:latin typeface="Arial"/>
                <a:ea typeface="Arial"/>
                <a:cs typeface="Arial"/>
                <a:sym typeface="Arial"/>
              </a:rPr>
              <a:t>ACM GE Comparisons</a:t>
            </a:r>
            <a:br>
              <a:rPr lang="en-US" sz="3200">
                <a:latin typeface="Arial"/>
                <a:ea typeface="Arial"/>
                <a:cs typeface="Arial"/>
                <a:sym typeface="Arial"/>
              </a:rPr>
            </a:br>
            <a:endParaRPr sz="2400">
              <a:latin typeface="Arial"/>
              <a:ea typeface="Arial"/>
              <a:cs typeface="Arial"/>
              <a:sym typeface="Arial"/>
            </a:endParaRPr>
          </a:p>
        </p:txBody>
      </p:sp>
      <p:sp>
        <p:nvSpPr>
          <p:cNvPr id="55" name="Google Shape;55;p9"/>
          <p:cNvSpPr txBox="1">
            <a:spLocks noGrp="1"/>
          </p:cNvSpPr>
          <p:nvPr>
            <p:ph type="body" idx="1"/>
          </p:nvPr>
        </p:nvSpPr>
        <p:spPr>
          <a:xfrm>
            <a:off x="381000" y="1025978"/>
            <a:ext cx="8382000" cy="3394472"/>
          </a:xfrm>
          <a:prstGeom prst="rect">
            <a:avLst/>
          </a:prstGeom>
          <a:noFill/>
          <a:ln>
            <a:noFill/>
          </a:ln>
        </p:spPr>
        <p:txBody>
          <a:bodyPr spcFirstLastPara="1" wrap="square" lIns="91425" tIns="45700" rIns="91425" bIns="45700" anchor="t" anchorCtr="0">
            <a:noAutofit/>
          </a:bodyPr>
          <a:lstStyle/>
          <a:p>
            <a:pPr marL="25400" marR="0" lvl="0" indent="0" algn="l" rtl="0">
              <a:lnSpc>
                <a:spcPct val="100000"/>
              </a:lnSpc>
              <a:spcBef>
                <a:spcPts val="0"/>
              </a:spcBef>
              <a:spcAft>
                <a:spcPts val="0"/>
              </a:spcAft>
              <a:buSzPts val="3200"/>
              <a:buNone/>
            </a:pPr>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pic>
        <p:nvPicPr>
          <p:cNvPr id="56" name="Google Shape;56;p9"/>
          <p:cNvPicPr preferRelativeResize="0"/>
          <p:nvPr/>
        </p:nvPicPr>
        <p:blipFill rotWithShape="1">
          <a:blip r:embed="rId3">
            <a:alphaModFix/>
          </a:blip>
          <a:srcRect/>
          <a:stretch/>
        </p:blipFill>
        <p:spPr>
          <a:xfrm>
            <a:off x="619125" y="1235914"/>
            <a:ext cx="7250583" cy="3231518"/>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61"/>
        <p:cNvGrpSpPr/>
        <p:nvPr/>
      </p:nvGrpSpPr>
      <p:grpSpPr>
        <a:xfrm>
          <a:off x="0" y="0"/>
          <a:ext cx="0" cy="0"/>
          <a:chOff x="0" y="0"/>
          <a:chExt cx="0" cy="0"/>
        </a:xfrm>
      </p:grpSpPr>
      <p:sp>
        <p:nvSpPr>
          <p:cNvPr id="62" name="Google Shape;62;p10"/>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4400"/>
              <a:buFont typeface="Calibri"/>
              <a:buNone/>
            </a:pPr>
            <a:r>
              <a:rPr lang="en-US" sz="3200">
                <a:latin typeface="Arial"/>
                <a:ea typeface="Arial"/>
                <a:cs typeface="Arial"/>
                <a:sym typeface="Arial"/>
              </a:rPr>
              <a:t>Why Change the GE?</a:t>
            </a:r>
            <a:endParaRPr sz="3200">
              <a:latin typeface="Arial"/>
              <a:ea typeface="Arial"/>
              <a:cs typeface="Arial"/>
              <a:sym typeface="Arial"/>
            </a:endParaRPr>
          </a:p>
        </p:txBody>
      </p:sp>
      <p:sp>
        <p:nvSpPr>
          <p:cNvPr id="63" name="Google Shape;63;p10"/>
          <p:cNvSpPr txBox="1">
            <a:spLocks noGrp="1"/>
          </p:cNvSpPr>
          <p:nvPr>
            <p:ph type="body" idx="1"/>
          </p:nvPr>
        </p:nvSpPr>
        <p:spPr>
          <a:xfrm>
            <a:off x="0" y="943682"/>
            <a:ext cx="9015984" cy="3394472"/>
          </a:xfrm>
          <a:prstGeom prst="rect">
            <a:avLst/>
          </a:prstGeom>
          <a:noFill/>
          <a:ln>
            <a:noFill/>
          </a:ln>
        </p:spPr>
        <p:txBody>
          <a:bodyPr spcFirstLastPara="1" wrap="square" lIns="91425" tIns="45700" rIns="91425" bIns="45700" anchor="t" anchorCtr="0">
            <a:noAutofit/>
          </a:bodyPr>
          <a:lstStyle/>
          <a:p>
            <a:pPr marL="457200" marR="0" lvl="0" indent="-431800" algn="l" rtl="0">
              <a:lnSpc>
                <a:spcPct val="100000"/>
              </a:lnSpc>
              <a:spcBef>
                <a:spcPts val="640"/>
              </a:spcBef>
              <a:spcAft>
                <a:spcPts val="0"/>
              </a:spcAft>
              <a:buClr>
                <a:schemeClr val="dk1"/>
              </a:buClr>
              <a:buSzPts val="3200"/>
              <a:buFont typeface="Arial"/>
              <a:buChar char="•"/>
            </a:pPr>
            <a:r>
              <a:rPr lang="en-US" sz="2400">
                <a:latin typeface="Arial"/>
                <a:ea typeface="Arial"/>
                <a:cs typeface="Arial"/>
                <a:sym typeface="Arial"/>
              </a:rPr>
              <a:t> </a:t>
            </a:r>
            <a:r>
              <a:rPr lang="en-US" sz="2400" b="1">
                <a:latin typeface="Calibri"/>
                <a:ea typeface="Calibri"/>
                <a:cs typeface="Calibri"/>
                <a:sym typeface="Calibri"/>
              </a:rPr>
              <a:t>GE Task Force Report, May 2018:</a:t>
            </a:r>
            <a:endParaRPr/>
          </a:p>
          <a:p>
            <a:pPr marL="914400" lvl="1" indent="-406400" algn="l" rtl="0">
              <a:lnSpc>
                <a:spcPct val="100000"/>
              </a:lnSpc>
              <a:spcBef>
                <a:spcPts val="560"/>
              </a:spcBef>
              <a:spcAft>
                <a:spcPts val="0"/>
              </a:spcAft>
              <a:buSzPts val="2800"/>
              <a:buChar char="–"/>
            </a:pPr>
            <a:r>
              <a:rPr lang="en-US" sz="2400">
                <a:latin typeface="Calibri"/>
                <a:ea typeface="Calibri"/>
                <a:cs typeface="Calibri"/>
                <a:sym typeface="Calibri"/>
              </a:rPr>
              <a:t>"Too many students do not see the value or meaning of their learning in GE." </a:t>
            </a:r>
            <a:endParaRPr/>
          </a:p>
          <a:p>
            <a:pPr marL="914400" lvl="1" indent="-406400" algn="l" rtl="0">
              <a:lnSpc>
                <a:spcPct val="100000"/>
              </a:lnSpc>
              <a:spcBef>
                <a:spcPts val="560"/>
              </a:spcBef>
              <a:spcAft>
                <a:spcPts val="0"/>
              </a:spcAft>
              <a:buSzPts val="2800"/>
              <a:buChar char="–"/>
            </a:pPr>
            <a:r>
              <a:rPr lang="en-US" sz="2400">
                <a:latin typeface="Calibri"/>
                <a:ea typeface="Calibri"/>
                <a:cs typeface="Calibri"/>
                <a:sym typeface="Calibri"/>
              </a:rPr>
              <a:t>"Faculty are not universally committed to the aims of our GE."   </a:t>
            </a:r>
            <a:endParaRPr/>
          </a:p>
          <a:p>
            <a:pPr marL="914400" lvl="1" indent="-406400" algn="l" rtl="0">
              <a:lnSpc>
                <a:spcPct val="100000"/>
              </a:lnSpc>
              <a:spcBef>
                <a:spcPts val="560"/>
              </a:spcBef>
              <a:spcAft>
                <a:spcPts val="0"/>
              </a:spcAft>
              <a:buSzPts val="2800"/>
              <a:buChar char="–"/>
            </a:pPr>
            <a:r>
              <a:rPr lang="en-US" sz="2400">
                <a:latin typeface="Calibri"/>
                <a:ea typeface="Calibri"/>
                <a:cs typeface="Calibri"/>
                <a:sym typeface="Calibri"/>
              </a:rPr>
              <a:t>"Among students and faculty alike we find notable disengagement from the goals of GE.“</a:t>
            </a:r>
            <a:endParaRPr/>
          </a:p>
          <a:p>
            <a:pPr marL="914400" lvl="1" indent="-406400" algn="l" rtl="0">
              <a:lnSpc>
                <a:spcPct val="100000"/>
              </a:lnSpc>
              <a:spcBef>
                <a:spcPts val="560"/>
              </a:spcBef>
              <a:spcAft>
                <a:spcPts val="0"/>
              </a:spcAft>
              <a:buSzPts val="2800"/>
              <a:buChar char="–"/>
            </a:pPr>
            <a:r>
              <a:rPr lang="en-US" sz="2400">
                <a:latin typeface="Calibri"/>
                <a:ea typeface="Calibri"/>
                <a:cs typeface="Calibri"/>
                <a:sym typeface="Calibri"/>
              </a:rPr>
              <a:t>"</a:t>
            </a:r>
            <a:r>
              <a:rPr lang="en-US" sz="2400" i="1">
                <a:latin typeface="Calibri"/>
                <a:ea typeface="Calibri"/>
                <a:cs typeface="Calibri"/>
                <a:sym typeface="Calibri"/>
              </a:rPr>
              <a:t>Students don't understand it; they check the boxes, they sometimes resent it</a:t>
            </a:r>
            <a:r>
              <a:rPr lang="en-US" sz="2400">
                <a:latin typeface="Calibri"/>
                <a:ea typeface="Calibri"/>
                <a:cs typeface="Calibri"/>
                <a:sym typeface="Calibri"/>
              </a:rPr>
              <a:t>.”</a:t>
            </a:r>
            <a:endParaRPr/>
          </a:p>
          <a:p>
            <a:pPr marL="25400" marR="0" lvl="0" indent="0" algn="l" rtl="0">
              <a:lnSpc>
                <a:spcPct val="100000"/>
              </a:lnSpc>
              <a:spcBef>
                <a:spcPts val="0"/>
              </a:spcBef>
              <a:spcAft>
                <a:spcPts val="0"/>
              </a:spcAft>
              <a:buSzPts val="3200"/>
              <a:buNone/>
            </a:pPr>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68"/>
        <p:cNvGrpSpPr/>
        <p:nvPr/>
      </p:nvGrpSpPr>
      <p:grpSpPr>
        <a:xfrm>
          <a:off x="0" y="0"/>
          <a:ext cx="0" cy="0"/>
          <a:chOff x="0" y="0"/>
          <a:chExt cx="0" cy="0"/>
        </a:xfrm>
      </p:grpSpPr>
      <p:sp>
        <p:nvSpPr>
          <p:cNvPr id="69" name="Google Shape;69;p11"/>
          <p:cNvSpPr txBox="1">
            <a:spLocks noGrp="1"/>
          </p:cNvSpPr>
          <p:nvPr>
            <p:ph type="ctrTitle"/>
          </p:nvPr>
        </p:nvSpPr>
        <p:spPr>
          <a:xfrm>
            <a:off x="685800" y="1989759"/>
            <a:ext cx="7772400" cy="339587"/>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SzPts val="1400"/>
              <a:buNone/>
            </a:pPr>
            <a:r>
              <a:rPr lang="en-US">
                <a:solidFill>
                  <a:schemeClr val="dk1"/>
                </a:solidFill>
              </a:rPr>
              <a:t>Where are we in the design process?</a:t>
            </a:r>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74"/>
        <p:cNvGrpSpPr/>
        <p:nvPr/>
      </p:nvGrpSpPr>
      <p:grpSpPr>
        <a:xfrm>
          <a:off x="0" y="0"/>
          <a:ext cx="0" cy="0"/>
          <a:chOff x="0" y="0"/>
          <a:chExt cx="0" cy="0"/>
        </a:xfrm>
      </p:grpSpPr>
      <p:sp>
        <p:nvSpPr>
          <p:cNvPr id="75" name="Google Shape;75;p12"/>
          <p:cNvSpPr/>
          <p:nvPr/>
        </p:nvSpPr>
        <p:spPr>
          <a:xfrm>
            <a:off x="1524000" y="4614333"/>
            <a:ext cx="6045200" cy="431800"/>
          </a:xfrm>
          <a:prstGeom prst="rect">
            <a:avLst/>
          </a:prstGeom>
          <a:solidFill>
            <a:schemeClr val="lt1"/>
          </a:solidFill>
          <a:ln w="25400" cap="flat" cmpd="sng">
            <a:solidFill>
              <a:schemeClr val="lt1"/>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chemeClr val="lt1"/>
              </a:solidFill>
              <a:latin typeface="Arial"/>
              <a:ea typeface="Arial"/>
              <a:cs typeface="Arial"/>
              <a:sym typeface="Arial"/>
            </a:endParaRPr>
          </a:p>
        </p:txBody>
      </p:sp>
      <p:sp>
        <p:nvSpPr>
          <p:cNvPr id="76" name="Google Shape;76;p12"/>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noAutofit/>
          </a:bodyPr>
          <a:lstStyle/>
          <a:p>
            <a:pPr marL="25400" lvl="0" indent="0" algn="l" rtl="0">
              <a:lnSpc>
                <a:spcPct val="100000"/>
              </a:lnSpc>
              <a:spcBef>
                <a:spcPts val="640"/>
              </a:spcBef>
              <a:spcAft>
                <a:spcPts val="0"/>
              </a:spcAft>
              <a:buSzPts val="3200"/>
              <a:buNone/>
            </a:pPr>
            <a:r>
              <a:rPr lang="en-US" sz="3600"/>
              <a:t>Faculty input on a renewed GE</a:t>
            </a:r>
            <a:endParaRPr/>
          </a:p>
        </p:txBody>
      </p:sp>
      <p:sp>
        <p:nvSpPr>
          <p:cNvPr id="77" name="Google Shape;77;p12"/>
          <p:cNvSpPr txBox="1">
            <a:spLocks noGrp="1"/>
          </p:cNvSpPr>
          <p:nvPr>
            <p:ph type="body" idx="1"/>
          </p:nvPr>
        </p:nvSpPr>
        <p:spPr>
          <a:xfrm>
            <a:off x="381000" y="1025978"/>
            <a:ext cx="8382000" cy="3394472"/>
          </a:xfrm>
          <a:prstGeom prst="rect">
            <a:avLst/>
          </a:prstGeom>
          <a:noFill/>
          <a:ln>
            <a:noFill/>
          </a:ln>
        </p:spPr>
        <p:txBody>
          <a:bodyPr spcFirstLastPara="1" wrap="square" lIns="91425" tIns="45700" rIns="91425" bIns="45700" anchor="t" anchorCtr="0">
            <a:noAutofit/>
          </a:bodyPr>
          <a:lstStyle/>
          <a:p>
            <a:pPr marL="25400" marR="0" lvl="0" indent="0" algn="l" rtl="0">
              <a:lnSpc>
                <a:spcPct val="100000"/>
              </a:lnSpc>
              <a:spcBef>
                <a:spcPts val="0"/>
              </a:spcBef>
              <a:spcAft>
                <a:spcPts val="0"/>
              </a:spcAft>
              <a:buSzPts val="3200"/>
              <a:buNone/>
            </a:pPr>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pic>
        <p:nvPicPr>
          <p:cNvPr id="78" name="Google Shape;78;p12"/>
          <p:cNvPicPr preferRelativeResize="0"/>
          <p:nvPr/>
        </p:nvPicPr>
        <p:blipFill rotWithShape="1">
          <a:blip r:embed="rId3">
            <a:alphaModFix/>
          </a:blip>
          <a:srcRect/>
          <a:stretch/>
        </p:blipFill>
        <p:spPr>
          <a:xfrm>
            <a:off x="521208" y="1025978"/>
            <a:ext cx="7047992" cy="3901622"/>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83"/>
        <p:cNvGrpSpPr/>
        <p:nvPr/>
      </p:nvGrpSpPr>
      <p:grpSpPr>
        <a:xfrm>
          <a:off x="0" y="0"/>
          <a:ext cx="0" cy="0"/>
          <a:chOff x="0" y="0"/>
          <a:chExt cx="0" cy="0"/>
        </a:xfrm>
      </p:grpSpPr>
      <p:sp>
        <p:nvSpPr>
          <p:cNvPr id="84" name="Google Shape;84;p13"/>
          <p:cNvSpPr txBox="1"/>
          <p:nvPr/>
        </p:nvSpPr>
        <p:spPr>
          <a:xfrm>
            <a:off x="1401328" y="434519"/>
            <a:ext cx="6950942" cy="4431983"/>
          </a:xfrm>
          <a:prstGeom prst="rect">
            <a:avLst/>
          </a:prstGeom>
          <a:noFill/>
          <a:ln>
            <a:noFill/>
          </a:ln>
        </p:spPr>
        <p:txBody>
          <a:bodyPr spcFirstLastPara="1" wrap="square" lIns="91425" tIns="45700" rIns="91425" bIns="45700" anchor="t" anchorCtr="0">
            <a:noAutofit/>
          </a:bodyPr>
          <a:lstStyle/>
          <a:p>
            <a:pPr marL="0" marR="0" lvl="0" indent="0" algn="ctr" rtl="0">
              <a:lnSpc>
                <a:spcPct val="100000"/>
              </a:lnSpc>
              <a:spcBef>
                <a:spcPts val="0"/>
              </a:spcBef>
              <a:spcAft>
                <a:spcPts val="0"/>
              </a:spcAft>
              <a:buNone/>
            </a:pPr>
            <a:r>
              <a:rPr lang="en-US" sz="3200" b="1" i="0" u="none" strike="noStrike" cap="none">
                <a:solidFill>
                  <a:srgbClr val="000000"/>
                </a:solidFill>
                <a:latin typeface="Arial"/>
                <a:ea typeface="Arial"/>
                <a:cs typeface="Arial"/>
                <a:sym typeface="Arial"/>
              </a:rPr>
              <a:t>Guiding Principles</a:t>
            </a:r>
            <a:endParaRPr/>
          </a:p>
          <a:p>
            <a:pPr marL="0" marR="0" lvl="0" indent="0" algn="ctr" rtl="0">
              <a:lnSpc>
                <a:spcPct val="100000"/>
              </a:lnSpc>
              <a:spcBef>
                <a:spcPts val="0"/>
              </a:spcBef>
              <a:spcAft>
                <a:spcPts val="0"/>
              </a:spcAft>
              <a:buNone/>
            </a:pPr>
            <a:endParaRPr sz="24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An acceptable revised general education curriculum…</a:t>
            </a:r>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 </a:t>
            </a:r>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Has </a:t>
            </a:r>
            <a:r>
              <a:rPr lang="en-US" sz="2200" b="1" i="0" u="none" strike="noStrike" cap="none">
                <a:solidFill>
                  <a:srgbClr val="000000"/>
                </a:solidFill>
                <a:latin typeface="Arial"/>
                <a:ea typeface="Arial"/>
                <a:cs typeface="Arial"/>
                <a:sym typeface="Arial"/>
              </a:rPr>
              <a:t>breadth</a:t>
            </a:r>
            <a:r>
              <a:rPr lang="en-US" sz="2200" b="0" i="0" u="none" strike="noStrike" cap="none">
                <a:solidFill>
                  <a:srgbClr val="000000"/>
                </a:solidFill>
                <a:latin typeface="Arial"/>
                <a:ea typeface="Arial"/>
                <a:cs typeface="Arial"/>
                <a:sym typeface="Arial"/>
              </a:rPr>
              <a:t> that complements depth in a major</a:t>
            </a:r>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Supports the </a:t>
            </a:r>
            <a:r>
              <a:rPr lang="en-US" sz="2200" b="1" i="0" u="none" strike="noStrike" cap="none">
                <a:solidFill>
                  <a:srgbClr val="000000"/>
                </a:solidFill>
                <a:latin typeface="Arial"/>
                <a:ea typeface="Arial"/>
                <a:cs typeface="Arial"/>
                <a:sym typeface="Arial"/>
              </a:rPr>
              <a:t>college mission</a:t>
            </a:r>
            <a:endParaRPr sz="22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Is owned and supported by the </a:t>
            </a:r>
            <a:r>
              <a:rPr lang="en-US" sz="2200" b="1" i="0" u="none" strike="noStrike" cap="none">
                <a:solidFill>
                  <a:srgbClr val="000000"/>
                </a:solidFill>
                <a:latin typeface="Arial"/>
                <a:ea typeface="Arial"/>
                <a:cs typeface="Arial"/>
                <a:sym typeface="Arial"/>
              </a:rPr>
              <a:t>faculty</a:t>
            </a:r>
            <a:endParaRPr sz="22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Is </a:t>
            </a:r>
            <a:r>
              <a:rPr lang="en-US" sz="2200" b="1" i="0" u="none" strike="noStrike" cap="none">
                <a:solidFill>
                  <a:srgbClr val="000000"/>
                </a:solidFill>
                <a:latin typeface="Arial"/>
                <a:ea typeface="Arial"/>
                <a:cs typeface="Arial"/>
                <a:sym typeface="Arial"/>
              </a:rPr>
              <a:t>forward-looking</a:t>
            </a:r>
            <a:endParaRPr sz="22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Is </a:t>
            </a:r>
            <a:r>
              <a:rPr lang="en-US" sz="2200" b="1" i="0" u="none" strike="noStrike" cap="none">
                <a:solidFill>
                  <a:srgbClr val="000000"/>
                </a:solidFill>
                <a:latin typeface="Arial"/>
                <a:ea typeface="Arial"/>
                <a:cs typeface="Arial"/>
                <a:sym typeface="Arial"/>
              </a:rPr>
              <a:t>inclusive</a:t>
            </a:r>
            <a:r>
              <a:rPr lang="en-US" sz="2200" b="0" i="0" u="none" strike="noStrike" cap="none">
                <a:solidFill>
                  <a:srgbClr val="000000"/>
                </a:solidFill>
                <a:latin typeface="Arial"/>
                <a:ea typeface="Arial"/>
                <a:cs typeface="Arial"/>
                <a:sym typeface="Arial"/>
              </a:rPr>
              <a:t>, </a:t>
            </a:r>
            <a:r>
              <a:rPr lang="en-US" sz="2200" b="1" i="0" u="none" strike="noStrike" cap="none">
                <a:solidFill>
                  <a:srgbClr val="000000"/>
                </a:solidFill>
                <a:latin typeface="Arial"/>
                <a:ea typeface="Arial"/>
                <a:cs typeface="Arial"/>
                <a:sym typeface="Arial"/>
              </a:rPr>
              <a:t>accessible</a:t>
            </a:r>
            <a:r>
              <a:rPr lang="en-US" sz="2200" b="0" i="0" u="none" strike="noStrike" cap="none">
                <a:solidFill>
                  <a:srgbClr val="000000"/>
                </a:solidFill>
                <a:latin typeface="Arial"/>
                <a:ea typeface="Arial"/>
                <a:cs typeface="Arial"/>
                <a:sym typeface="Arial"/>
              </a:rPr>
              <a:t>, and supports </a:t>
            </a:r>
            <a:r>
              <a:rPr lang="en-US" sz="2200" b="1" i="0" u="none" strike="noStrike" cap="none">
                <a:solidFill>
                  <a:srgbClr val="000000"/>
                </a:solidFill>
                <a:latin typeface="Arial"/>
                <a:ea typeface="Arial"/>
                <a:cs typeface="Arial"/>
                <a:sym typeface="Arial"/>
              </a:rPr>
              <a:t>equity</a:t>
            </a:r>
            <a:endParaRPr sz="22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Is </a:t>
            </a:r>
            <a:r>
              <a:rPr lang="en-US" sz="2200" b="1" i="0" u="none" strike="noStrike" cap="none">
                <a:solidFill>
                  <a:srgbClr val="000000"/>
                </a:solidFill>
                <a:latin typeface="Arial"/>
                <a:ea typeface="Arial"/>
                <a:cs typeface="Arial"/>
                <a:sym typeface="Arial"/>
              </a:rPr>
              <a:t>resource-sensitive</a:t>
            </a:r>
            <a:endParaRPr sz="22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r>
              <a:rPr lang="en-US" sz="2200" b="0" i="0" u="none" strike="noStrike" cap="none">
                <a:solidFill>
                  <a:srgbClr val="000000"/>
                </a:solidFill>
                <a:latin typeface="Arial"/>
                <a:ea typeface="Arial"/>
                <a:cs typeface="Arial"/>
                <a:sym typeface="Arial"/>
              </a:rPr>
              <a:t>Promotes </a:t>
            </a:r>
            <a:r>
              <a:rPr lang="en-US" sz="2200" b="1" i="0" u="none" strike="noStrike" cap="none">
                <a:solidFill>
                  <a:srgbClr val="000000"/>
                </a:solidFill>
                <a:latin typeface="Arial"/>
                <a:ea typeface="Arial"/>
                <a:cs typeface="Arial"/>
                <a:sym typeface="Arial"/>
              </a:rPr>
              <a:t>student agency</a:t>
            </a:r>
            <a:endParaRPr sz="22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None/>
            </a:pPr>
            <a:endParaRPr sz="2800" b="0" i="0" u="none" strike="noStrike" cap="none">
              <a:solidFill>
                <a:srgbClr val="000000"/>
              </a:solidFill>
              <a:latin typeface="Arial"/>
              <a:ea typeface="Arial"/>
              <a:cs typeface="Arial"/>
              <a:sym typeface="Arial"/>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89"/>
        <p:cNvGrpSpPr/>
        <p:nvPr/>
      </p:nvGrpSpPr>
      <p:grpSpPr>
        <a:xfrm>
          <a:off x="0" y="0"/>
          <a:ext cx="0" cy="0"/>
          <a:chOff x="0" y="0"/>
          <a:chExt cx="0" cy="0"/>
        </a:xfrm>
      </p:grpSpPr>
      <p:sp>
        <p:nvSpPr>
          <p:cNvPr id="90" name="Google Shape;90;p14"/>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SzPts val="4400"/>
              <a:buNone/>
            </a:pPr>
            <a:r>
              <a:rPr lang="en-US" sz="4000">
                <a:solidFill>
                  <a:schemeClr val="dk1"/>
                </a:solidFill>
              </a:rPr>
              <a:t>Opportunities for Students</a:t>
            </a:r>
            <a:endParaRPr/>
          </a:p>
        </p:txBody>
      </p:sp>
      <p:sp>
        <p:nvSpPr>
          <p:cNvPr id="91" name="Google Shape;91;p14"/>
          <p:cNvSpPr txBox="1">
            <a:spLocks noGrp="1"/>
          </p:cNvSpPr>
          <p:nvPr>
            <p:ph type="body" idx="1"/>
          </p:nvPr>
        </p:nvSpPr>
        <p:spPr>
          <a:xfrm>
            <a:off x="205769" y="1063229"/>
            <a:ext cx="5748868" cy="3394472"/>
          </a:xfrm>
          <a:prstGeom prst="rect">
            <a:avLst/>
          </a:prstGeom>
          <a:noFill/>
          <a:ln>
            <a:noFill/>
          </a:ln>
        </p:spPr>
        <p:txBody>
          <a:bodyPr spcFirstLastPara="1" wrap="square" lIns="91425" tIns="45700" rIns="91425" bIns="45700" anchor="t" anchorCtr="0">
            <a:noAutofit/>
          </a:bodyPr>
          <a:lstStyle/>
          <a:p>
            <a:pPr marL="457200" lvl="1" indent="-406400" algn="l" rtl="0">
              <a:lnSpc>
                <a:spcPct val="100000"/>
              </a:lnSpc>
              <a:spcBef>
                <a:spcPts val="560"/>
              </a:spcBef>
              <a:spcAft>
                <a:spcPts val="0"/>
              </a:spcAft>
              <a:buSzPts val="2400"/>
              <a:buFont typeface="Noto Sans Symbols"/>
              <a:buChar char="❖"/>
            </a:pPr>
            <a:r>
              <a:rPr lang="en-US" sz="2400">
                <a:latin typeface="Arial"/>
                <a:ea typeface="Arial"/>
                <a:cs typeface="Arial"/>
                <a:sym typeface="Arial"/>
              </a:rPr>
              <a:t>Learning communities for all students</a:t>
            </a:r>
            <a:endParaRPr/>
          </a:p>
          <a:p>
            <a:pPr marL="457200" lvl="1" indent="-381000" algn="l" rtl="0">
              <a:lnSpc>
                <a:spcPct val="100000"/>
              </a:lnSpc>
              <a:spcBef>
                <a:spcPts val="560"/>
              </a:spcBef>
              <a:spcAft>
                <a:spcPts val="0"/>
              </a:spcAft>
              <a:buSzPts val="2400"/>
              <a:buFont typeface="Noto Sans Symbols"/>
              <a:buChar char="❖"/>
            </a:pPr>
            <a:r>
              <a:rPr lang="en-US" sz="2400">
                <a:latin typeface="Arial"/>
                <a:ea typeface="Arial"/>
                <a:cs typeface="Arial"/>
                <a:sym typeface="Arial"/>
              </a:rPr>
              <a:t>Experiential learning</a:t>
            </a:r>
            <a:endParaRPr/>
          </a:p>
          <a:p>
            <a:pPr marL="457200" lvl="1" indent="-381000" algn="l" rtl="0">
              <a:lnSpc>
                <a:spcPct val="100000"/>
              </a:lnSpc>
              <a:spcBef>
                <a:spcPts val="560"/>
              </a:spcBef>
              <a:spcAft>
                <a:spcPts val="0"/>
              </a:spcAft>
              <a:buSzPts val="2400"/>
              <a:buFont typeface="Noto Sans Symbols"/>
              <a:buChar char="❖"/>
            </a:pPr>
            <a:r>
              <a:rPr lang="en-US" sz="2400">
                <a:latin typeface="Arial"/>
                <a:ea typeface="Arial"/>
                <a:cs typeface="Arial"/>
                <a:sym typeface="Arial"/>
              </a:rPr>
              <a:t>Creative problem solving</a:t>
            </a:r>
            <a:endParaRPr/>
          </a:p>
          <a:p>
            <a:pPr marL="457200" lvl="1" indent="-381000" algn="l" rtl="0">
              <a:lnSpc>
                <a:spcPct val="100000"/>
              </a:lnSpc>
              <a:spcBef>
                <a:spcPts val="560"/>
              </a:spcBef>
              <a:spcAft>
                <a:spcPts val="0"/>
              </a:spcAft>
              <a:buSzPts val="2400"/>
              <a:buFont typeface="Noto Sans Symbols"/>
              <a:buChar char="❖"/>
            </a:pPr>
            <a:r>
              <a:rPr lang="en-US" sz="2400">
                <a:latin typeface="Arial"/>
                <a:ea typeface="Arial"/>
                <a:cs typeface="Arial"/>
                <a:sym typeface="Arial"/>
              </a:rPr>
              <a:t>More flexibility and pathways</a:t>
            </a:r>
            <a:endParaRPr/>
          </a:p>
          <a:p>
            <a:pPr marL="457200" lvl="2" indent="-381000" algn="l" rtl="0">
              <a:lnSpc>
                <a:spcPct val="100000"/>
              </a:lnSpc>
              <a:spcBef>
                <a:spcPts val="480"/>
              </a:spcBef>
              <a:spcAft>
                <a:spcPts val="0"/>
              </a:spcAft>
              <a:buSzPts val="2400"/>
              <a:buFont typeface="Arial"/>
              <a:buChar char="•"/>
            </a:pPr>
            <a:r>
              <a:rPr lang="en-US" sz="2000">
                <a:latin typeface="Arial"/>
                <a:ea typeface="Arial"/>
                <a:cs typeface="Arial"/>
                <a:sym typeface="Arial"/>
              </a:rPr>
              <a:t>Integrative learning</a:t>
            </a:r>
            <a:endParaRPr/>
          </a:p>
          <a:p>
            <a:pPr marL="457200" lvl="2" indent="-381000" algn="l" rtl="0">
              <a:lnSpc>
                <a:spcPct val="100000"/>
              </a:lnSpc>
              <a:spcBef>
                <a:spcPts val="480"/>
              </a:spcBef>
              <a:spcAft>
                <a:spcPts val="0"/>
              </a:spcAft>
              <a:buSzPts val="2400"/>
              <a:buFont typeface="Arial"/>
              <a:buChar char="•"/>
            </a:pPr>
            <a:r>
              <a:rPr lang="en-US" sz="2000">
                <a:latin typeface="Arial"/>
                <a:ea typeface="Arial"/>
                <a:cs typeface="Arial"/>
                <a:sym typeface="Arial"/>
              </a:rPr>
              <a:t>Reflection on OLE questions</a:t>
            </a:r>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pic>
        <p:nvPicPr>
          <p:cNvPr id="92" name="Google Shape;92;p14"/>
          <p:cNvPicPr preferRelativeResize="0"/>
          <p:nvPr/>
        </p:nvPicPr>
        <p:blipFill rotWithShape="1">
          <a:blip r:embed="rId3">
            <a:alphaModFix/>
          </a:blip>
          <a:srcRect/>
          <a:stretch/>
        </p:blipFill>
        <p:spPr>
          <a:xfrm>
            <a:off x="6063798" y="1063229"/>
            <a:ext cx="2623002" cy="3394472"/>
          </a:xfrm>
          <a:prstGeom prst="rect">
            <a:avLst/>
          </a:prstGeom>
          <a:noFill/>
          <a:ln>
            <a:noFill/>
          </a:ln>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97"/>
        <p:cNvGrpSpPr/>
        <p:nvPr/>
      </p:nvGrpSpPr>
      <p:grpSpPr>
        <a:xfrm>
          <a:off x="0" y="0"/>
          <a:ext cx="0" cy="0"/>
          <a:chOff x="0" y="0"/>
          <a:chExt cx="0" cy="0"/>
        </a:xfrm>
      </p:grpSpPr>
      <p:sp>
        <p:nvSpPr>
          <p:cNvPr id="98" name="Google Shape;98;p15"/>
          <p:cNvSpPr txBox="1">
            <a:spLocks noGrp="1"/>
          </p:cNvSpPr>
          <p:nvPr>
            <p:ph type="title"/>
          </p:nvPr>
        </p:nvSpPr>
        <p:spPr>
          <a:xfrm>
            <a:off x="270662" y="205979"/>
            <a:ext cx="8416138" cy="857250"/>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SzPts val="4400"/>
              <a:buNone/>
            </a:pPr>
            <a:r>
              <a:rPr lang="en-US" sz="4000">
                <a:solidFill>
                  <a:schemeClr val="dk1"/>
                </a:solidFill>
              </a:rPr>
              <a:t>Opportunities</a:t>
            </a:r>
            <a:r>
              <a:rPr lang="en-US" sz="4000">
                <a:solidFill>
                  <a:srgbClr val="FF0000"/>
                </a:solidFill>
              </a:rPr>
              <a:t> </a:t>
            </a:r>
            <a:r>
              <a:rPr lang="en-US" sz="4000">
                <a:solidFill>
                  <a:schemeClr val="dk1"/>
                </a:solidFill>
              </a:rPr>
              <a:t>for Faculty</a:t>
            </a:r>
            <a:endParaRPr/>
          </a:p>
        </p:txBody>
      </p:sp>
      <p:sp>
        <p:nvSpPr>
          <p:cNvPr id="99" name="Google Shape;99;p15"/>
          <p:cNvSpPr txBox="1">
            <a:spLocks noGrp="1"/>
          </p:cNvSpPr>
          <p:nvPr>
            <p:ph type="body" idx="1"/>
          </p:nvPr>
        </p:nvSpPr>
        <p:spPr>
          <a:xfrm>
            <a:off x="203200" y="1125049"/>
            <a:ext cx="8382000" cy="2893402"/>
          </a:xfrm>
          <a:prstGeom prst="rect">
            <a:avLst/>
          </a:prstGeom>
          <a:noFill/>
          <a:ln>
            <a:noFill/>
          </a:ln>
        </p:spPr>
        <p:txBody>
          <a:bodyPr spcFirstLastPara="1" wrap="square" lIns="91425" tIns="45700" rIns="91425" bIns="45700" anchor="t" anchorCtr="0">
            <a:noAutofit/>
          </a:bodyPr>
          <a:lstStyle/>
          <a:p>
            <a:pPr marL="515938" lvl="1" indent="-381000" algn="l" rtl="0">
              <a:lnSpc>
                <a:spcPct val="100000"/>
              </a:lnSpc>
              <a:spcBef>
                <a:spcPts val="560"/>
              </a:spcBef>
              <a:spcAft>
                <a:spcPts val="0"/>
              </a:spcAft>
              <a:buSzPts val="2800"/>
              <a:buFont typeface="Noto Sans Symbols"/>
              <a:buChar char="❖"/>
            </a:pPr>
            <a:r>
              <a:rPr lang="en-US" sz="2400">
                <a:latin typeface="Arial"/>
                <a:ea typeface="Arial"/>
                <a:cs typeface="Arial"/>
                <a:sym typeface="Arial"/>
              </a:rPr>
              <a:t>More meaningful interaction with students</a:t>
            </a:r>
            <a:endParaRPr/>
          </a:p>
          <a:p>
            <a:pPr marL="973138" lvl="3" indent="-355600" algn="l" rtl="0">
              <a:lnSpc>
                <a:spcPct val="100000"/>
              </a:lnSpc>
              <a:spcBef>
                <a:spcPts val="400"/>
              </a:spcBef>
              <a:spcAft>
                <a:spcPts val="0"/>
              </a:spcAft>
              <a:buSzPts val="2000"/>
              <a:buFont typeface="Noto Sans Symbols"/>
              <a:buChar char="❖"/>
            </a:pPr>
            <a:r>
              <a:rPr lang="en-US" sz="1600">
                <a:latin typeface="Arial"/>
                <a:ea typeface="Arial"/>
                <a:cs typeface="Arial"/>
                <a:sym typeface="Arial"/>
              </a:rPr>
              <a:t>Advising, mentoring, reflecting, guiding, making connections</a:t>
            </a:r>
            <a:endParaRPr/>
          </a:p>
          <a:p>
            <a:pPr marL="515938" lvl="1" indent="-381000" algn="l" rtl="0">
              <a:lnSpc>
                <a:spcPct val="100000"/>
              </a:lnSpc>
              <a:spcBef>
                <a:spcPts val="560"/>
              </a:spcBef>
              <a:spcAft>
                <a:spcPts val="0"/>
              </a:spcAft>
              <a:buSzPts val="2800"/>
              <a:buFont typeface="Noto Sans Symbols"/>
              <a:buChar char="❖"/>
            </a:pPr>
            <a:r>
              <a:rPr lang="en-US" sz="2400">
                <a:latin typeface="Arial"/>
                <a:ea typeface="Arial"/>
                <a:cs typeface="Arial"/>
                <a:sym typeface="Arial"/>
              </a:rPr>
              <a:t>More innovation </a:t>
            </a:r>
            <a:endParaRPr/>
          </a:p>
          <a:p>
            <a:pPr marL="973138" lvl="2" indent="-381000" algn="l" rtl="0">
              <a:lnSpc>
                <a:spcPct val="100000"/>
              </a:lnSpc>
              <a:spcBef>
                <a:spcPts val="480"/>
              </a:spcBef>
              <a:spcAft>
                <a:spcPts val="0"/>
              </a:spcAft>
              <a:buSzPts val="2400"/>
              <a:buFont typeface="Noto Sans Symbols"/>
              <a:buChar char="❖"/>
            </a:pPr>
            <a:r>
              <a:rPr lang="en-US" sz="2000">
                <a:latin typeface="Arial"/>
                <a:ea typeface="Arial"/>
                <a:cs typeface="Arial"/>
                <a:sym typeface="Arial"/>
              </a:rPr>
              <a:t>Teaching and learning in majors</a:t>
            </a:r>
            <a:endParaRPr/>
          </a:p>
          <a:p>
            <a:pPr marL="973138" lvl="2" indent="-381000" algn="l" rtl="0">
              <a:lnSpc>
                <a:spcPct val="100000"/>
              </a:lnSpc>
              <a:spcBef>
                <a:spcPts val="480"/>
              </a:spcBef>
              <a:spcAft>
                <a:spcPts val="0"/>
              </a:spcAft>
              <a:buSzPts val="2400"/>
              <a:buFont typeface="Noto Sans Symbols"/>
              <a:buChar char="❖"/>
            </a:pPr>
            <a:r>
              <a:rPr lang="en-US" sz="2000">
                <a:latin typeface="Arial"/>
                <a:ea typeface="Arial"/>
                <a:cs typeface="Arial"/>
                <a:sym typeface="Arial"/>
              </a:rPr>
              <a:t>Contributing to the First-Year Seminars</a:t>
            </a:r>
            <a:endParaRPr/>
          </a:p>
          <a:p>
            <a:pPr marL="515938" lvl="1" indent="-381000" algn="l" rtl="0">
              <a:lnSpc>
                <a:spcPct val="100000"/>
              </a:lnSpc>
              <a:spcBef>
                <a:spcPts val="560"/>
              </a:spcBef>
              <a:spcAft>
                <a:spcPts val="0"/>
              </a:spcAft>
              <a:buSzPts val="2800"/>
              <a:buFont typeface="Noto Sans Symbols"/>
              <a:buChar char="❖"/>
            </a:pPr>
            <a:r>
              <a:rPr lang="en-US" sz="2400">
                <a:latin typeface="Arial"/>
                <a:ea typeface="Arial"/>
                <a:cs typeface="Arial"/>
                <a:sym typeface="Arial"/>
              </a:rPr>
              <a:t>Reduce uncompensated faculty labor</a:t>
            </a:r>
            <a:endParaRPr/>
          </a:p>
          <a:p>
            <a:pPr marL="973138" lvl="3" indent="-355600" algn="l" rtl="0">
              <a:lnSpc>
                <a:spcPct val="100000"/>
              </a:lnSpc>
              <a:spcBef>
                <a:spcPts val="400"/>
              </a:spcBef>
              <a:spcAft>
                <a:spcPts val="0"/>
              </a:spcAft>
              <a:buSzPts val="2000"/>
              <a:buFont typeface="Noto Sans Symbols"/>
              <a:buChar char="❖"/>
            </a:pPr>
            <a:r>
              <a:rPr lang="en-US" sz="1600">
                <a:latin typeface="Arial"/>
                <a:ea typeface="Arial"/>
                <a:cs typeface="Arial"/>
                <a:sym typeface="Arial"/>
              </a:rPr>
              <a:t>Fewer IS, IR, and individually supervised internships</a:t>
            </a: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104"/>
        <p:cNvGrpSpPr/>
        <p:nvPr/>
      </p:nvGrpSpPr>
      <p:grpSpPr>
        <a:xfrm>
          <a:off x="0" y="0"/>
          <a:ext cx="0" cy="0"/>
          <a:chOff x="0" y="0"/>
          <a:chExt cx="0" cy="0"/>
        </a:xfrm>
      </p:grpSpPr>
      <p:sp>
        <p:nvSpPr>
          <p:cNvPr id="105" name="Google Shape;105;p16"/>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4400"/>
              <a:buFont typeface="Calibri"/>
              <a:buNone/>
            </a:pPr>
            <a:r>
              <a:rPr lang="en-US" sz="4000">
                <a:latin typeface="Arial"/>
                <a:ea typeface="Arial"/>
                <a:cs typeface="Arial"/>
                <a:sym typeface="Arial"/>
              </a:rPr>
              <a:t>We’re Still Working On…</a:t>
            </a:r>
            <a:endParaRPr sz="4000">
              <a:latin typeface="Arial"/>
              <a:ea typeface="Arial"/>
              <a:cs typeface="Arial"/>
              <a:sym typeface="Arial"/>
            </a:endParaRPr>
          </a:p>
        </p:txBody>
      </p:sp>
      <p:sp>
        <p:nvSpPr>
          <p:cNvPr id="106" name="Google Shape;106;p16"/>
          <p:cNvSpPr txBox="1">
            <a:spLocks noGrp="1"/>
          </p:cNvSpPr>
          <p:nvPr>
            <p:ph type="body" idx="1"/>
          </p:nvPr>
        </p:nvSpPr>
        <p:spPr>
          <a:xfrm>
            <a:off x="0" y="1063229"/>
            <a:ext cx="8305800" cy="3394472"/>
          </a:xfrm>
          <a:prstGeom prst="rect">
            <a:avLst/>
          </a:prstGeom>
          <a:noFill/>
          <a:ln>
            <a:noFill/>
          </a:ln>
        </p:spPr>
        <p:txBody>
          <a:bodyPr spcFirstLastPara="1" wrap="square" lIns="91425" tIns="45700" rIns="91425" bIns="45700" anchor="t" anchorCtr="0">
            <a:noAutofit/>
          </a:bodyPr>
          <a:lstStyle/>
          <a:p>
            <a:pPr marL="25400" lvl="0" indent="0" algn="l" rtl="0">
              <a:lnSpc>
                <a:spcPct val="100000"/>
              </a:lnSpc>
              <a:spcBef>
                <a:spcPts val="640"/>
              </a:spcBef>
              <a:spcAft>
                <a:spcPts val="0"/>
              </a:spcAft>
              <a:buSzPts val="3200"/>
              <a:buNone/>
            </a:pPr>
            <a:endParaRPr sz="2400">
              <a:solidFill>
                <a:schemeClr val="dk1"/>
              </a:solidFill>
              <a:latin typeface="Arial"/>
              <a:ea typeface="Arial"/>
              <a:cs typeface="Arial"/>
              <a:sym typeface="Arial"/>
            </a:endParaRPr>
          </a:p>
          <a:p>
            <a:pPr marL="25400" lvl="0" indent="0" algn="ctr" rtl="0">
              <a:lnSpc>
                <a:spcPct val="100000"/>
              </a:lnSpc>
              <a:spcBef>
                <a:spcPts val="640"/>
              </a:spcBef>
              <a:spcAft>
                <a:spcPts val="0"/>
              </a:spcAft>
              <a:buSzPts val="3200"/>
              <a:buNone/>
            </a:pPr>
            <a:r>
              <a:rPr lang="en-US" sz="2400" b="1">
                <a:solidFill>
                  <a:schemeClr val="dk1"/>
                </a:solidFill>
                <a:latin typeface="Arial"/>
                <a:ea typeface="Arial"/>
                <a:cs typeface="Arial"/>
                <a:sym typeface="Arial"/>
              </a:rPr>
              <a:t>Deeper engagement with the core in the major</a:t>
            </a:r>
            <a:endParaRPr sz="2400" b="1">
              <a:solidFill>
                <a:schemeClr val="dk1"/>
              </a:solidFill>
              <a:latin typeface="Arial"/>
              <a:ea typeface="Arial"/>
              <a:cs typeface="Arial"/>
              <a:sym typeface="Arial"/>
            </a:endParaRPr>
          </a:p>
          <a:p>
            <a:pPr marL="914400" lvl="1" indent="-406400" algn="l" rtl="0">
              <a:lnSpc>
                <a:spcPct val="100000"/>
              </a:lnSpc>
              <a:spcBef>
                <a:spcPts val="560"/>
              </a:spcBef>
              <a:spcAft>
                <a:spcPts val="0"/>
              </a:spcAft>
              <a:buSzPts val="2800"/>
              <a:buFont typeface="Noto Sans Symbols"/>
              <a:buChar char="❖"/>
            </a:pPr>
            <a:r>
              <a:rPr lang="en-US" sz="2000">
                <a:solidFill>
                  <a:schemeClr val="dk1"/>
                </a:solidFill>
                <a:latin typeface="Arial"/>
                <a:ea typeface="Arial"/>
                <a:cs typeface="Arial"/>
                <a:sym typeface="Arial"/>
              </a:rPr>
              <a:t>a major-specific writing course</a:t>
            </a:r>
            <a:endParaRPr/>
          </a:p>
          <a:p>
            <a:pPr marL="914400" lvl="1" indent="-406400" algn="l" rtl="0">
              <a:lnSpc>
                <a:spcPct val="100000"/>
              </a:lnSpc>
              <a:spcBef>
                <a:spcPts val="560"/>
              </a:spcBef>
              <a:spcAft>
                <a:spcPts val="0"/>
              </a:spcAft>
              <a:buSzPts val="2800"/>
              <a:buFont typeface="Noto Sans Symbols"/>
              <a:buChar char="❖"/>
            </a:pPr>
            <a:r>
              <a:rPr lang="en-US" sz="2000">
                <a:solidFill>
                  <a:schemeClr val="dk1"/>
                </a:solidFill>
                <a:latin typeface="Arial"/>
                <a:ea typeface="Arial"/>
                <a:cs typeface="Arial"/>
                <a:sym typeface="Arial"/>
              </a:rPr>
              <a:t>a major-specific ethics course or component</a:t>
            </a:r>
            <a:endParaRPr/>
          </a:p>
          <a:p>
            <a:pPr marL="914400" lvl="1" indent="-406400" algn="l" rtl="0">
              <a:lnSpc>
                <a:spcPct val="100000"/>
              </a:lnSpc>
              <a:spcBef>
                <a:spcPts val="560"/>
              </a:spcBef>
              <a:spcAft>
                <a:spcPts val="0"/>
              </a:spcAft>
              <a:buSzPts val="2800"/>
              <a:buFont typeface="Noto Sans Symbols"/>
              <a:buChar char="❖"/>
            </a:pPr>
            <a:r>
              <a:rPr lang="en-US" sz="2000">
                <a:solidFill>
                  <a:schemeClr val="dk1"/>
                </a:solidFill>
                <a:latin typeface="Arial"/>
                <a:ea typeface="Arial"/>
                <a:cs typeface="Arial"/>
                <a:sym typeface="Arial"/>
              </a:rPr>
              <a:t>a capstone experience that integrates the core curriculum for all students in the major</a:t>
            </a:r>
            <a:endParaRPr/>
          </a:p>
          <a:p>
            <a:pPr marL="914400" lvl="1" indent="-406400" algn="l" rtl="0">
              <a:lnSpc>
                <a:spcPct val="100000"/>
              </a:lnSpc>
              <a:spcBef>
                <a:spcPts val="560"/>
              </a:spcBef>
              <a:spcAft>
                <a:spcPts val="0"/>
              </a:spcAft>
              <a:buSzPts val="2800"/>
              <a:buFont typeface="Noto Sans Symbols"/>
              <a:buChar char="❖"/>
            </a:pPr>
            <a:r>
              <a:rPr lang="en-US" sz="2000">
                <a:solidFill>
                  <a:schemeClr val="dk1"/>
                </a:solidFill>
                <a:latin typeface="Arial"/>
                <a:ea typeface="Arial"/>
                <a:cs typeface="Arial"/>
                <a:sym typeface="Arial"/>
              </a:rPr>
              <a:t>reflection</a:t>
            </a:r>
            <a:endParaRPr sz="2000">
              <a:solidFill>
                <a:schemeClr val="dk1"/>
              </a:solidFill>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111"/>
        <p:cNvGrpSpPr/>
        <p:nvPr/>
      </p:nvGrpSpPr>
      <p:grpSpPr>
        <a:xfrm>
          <a:off x="0" y="0"/>
          <a:ext cx="0" cy="0"/>
          <a:chOff x="0" y="0"/>
          <a:chExt cx="0" cy="0"/>
        </a:xfrm>
      </p:grpSpPr>
      <p:sp>
        <p:nvSpPr>
          <p:cNvPr id="112" name="Google Shape;112;p17"/>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4400"/>
              <a:buFont typeface="Calibri"/>
              <a:buNone/>
            </a:pPr>
            <a:r>
              <a:rPr lang="en-US" sz="4000">
                <a:latin typeface="Arial"/>
                <a:ea typeface="Arial"/>
                <a:cs typeface="Arial"/>
                <a:sym typeface="Arial"/>
              </a:rPr>
              <a:t>What’s next?</a:t>
            </a:r>
            <a:endParaRPr sz="4000">
              <a:latin typeface="Arial"/>
              <a:ea typeface="Arial"/>
              <a:cs typeface="Arial"/>
              <a:sym typeface="Arial"/>
            </a:endParaRPr>
          </a:p>
        </p:txBody>
      </p:sp>
      <p:sp>
        <p:nvSpPr>
          <p:cNvPr id="113" name="Google Shape;113;p17"/>
          <p:cNvSpPr txBox="1">
            <a:spLocks noGrp="1"/>
          </p:cNvSpPr>
          <p:nvPr>
            <p:ph type="body" idx="1"/>
          </p:nvPr>
        </p:nvSpPr>
        <p:spPr>
          <a:xfrm>
            <a:off x="-268558" y="874514"/>
            <a:ext cx="6065520" cy="3394472"/>
          </a:xfrm>
          <a:prstGeom prst="rect">
            <a:avLst/>
          </a:prstGeom>
          <a:noFill/>
          <a:ln>
            <a:noFill/>
          </a:ln>
        </p:spPr>
        <p:txBody>
          <a:bodyPr spcFirstLastPara="1" wrap="square" lIns="91425" tIns="45700" rIns="91425" bIns="45700" anchor="t" anchorCtr="0">
            <a:noAutofit/>
          </a:bodyPr>
          <a:lstStyle/>
          <a:p>
            <a:pPr marL="914400" lvl="1" indent="-406400" algn="l" rtl="0">
              <a:lnSpc>
                <a:spcPct val="150000"/>
              </a:lnSpc>
              <a:spcBef>
                <a:spcPts val="0"/>
              </a:spcBef>
              <a:spcAft>
                <a:spcPts val="0"/>
              </a:spcAft>
              <a:buSzPts val="2160"/>
              <a:buFont typeface="Noto Sans Symbols"/>
              <a:buChar char="❖"/>
            </a:pPr>
            <a:r>
              <a:rPr lang="en-US" sz="2400">
                <a:solidFill>
                  <a:schemeClr val="dk1"/>
                </a:solidFill>
              </a:rPr>
              <a:t>Faculty/Staff Forum, April 18 </a:t>
            </a:r>
            <a:endParaRPr/>
          </a:p>
          <a:p>
            <a:pPr marL="1447800" lvl="3" indent="0" algn="l" rtl="0">
              <a:lnSpc>
                <a:spcPct val="150000"/>
              </a:lnSpc>
              <a:spcBef>
                <a:spcPts val="0"/>
              </a:spcBef>
              <a:spcAft>
                <a:spcPts val="0"/>
              </a:spcAft>
              <a:buSzPts val="1800"/>
              <a:buNone/>
            </a:pPr>
            <a:r>
              <a:rPr lang="en-US">
                <a:solidFill>
                  <a:schemeClr val="dk1"/>
                </a:solidFill>
              </a:rPr>
              <a:t>3:45-5:30, Gold Ballroom</a:t>
            </a:r>
            <a:endParaRPr/>
          </a:p>
          <a:p>
            <a:pPr marL="914400" lvl="1" indent="-406400" algn="l" rtl="0">
              <a:lnSpc>
                <a:spcPct val="150000"/>
              </a:lnSpc>
              <a:spcBef>
                <a:spcPts val="0"/>
              </a:spcBef>
              <a:spcAft>
                <a:spcPts val="0"/>
              </a:spcAft>
              <a:buSzPts val="2160"/>
              <a:buFont typeface="Noto Sans Symbols"/>
              <a:buChar char="❖"/>
            </a:pPr>
            <a:r>
              <a:rPr lang="en-US" sz="2400"/>
              <a:t>Faculty Meeting, April 25</a:t>
            </a:r>
            <a:endParaRPr/>
          </a:p>
          <a:p>
            <a:pPr marL="914400" lvl="1" indent="-406400" algn="l" rtl="0">
              <a:lnSpc>
                <a:spcPct val="150000"/>
              </a:lnSpc>
              <a:spcBef>
                <a:spcPts val="0"/>
              </a:spcBef>
              <a:spcAft>
                <a:spcPts val="0"/>
              </a:spcAft>
              <a:buSzPts val="2160"/>
              <a:buFont typeface="Noto Sans Symbols"/>
              <a:buChar char="❖"/>
            </a:pPr>
            <a:r>
              <a:rPr lang="en-US" sz="2400"/>
              <a:t>Board of Regents, Meeting May 2</a:t>
            </a:r>
            <a:endParaRPr/>
          </a:p>
          <a:p>
            <a:pPr marL="914400" lvl="1" indent="-406400" algn="l" rtl="0">
              <a:lnSpc>
                <a:spcPct val="150000"/>
              </a:lnSpc>
              <a:spcBef>
                <a:spcPts val="0"/>
              </a:spcBef>
              <a:spcAft>
                <a:spcPts val="0"/>
              </a:spcAft>
              <a:buSzPts val="2160"/>
              <a:buFont typeface="Noto Sans Symbols"/>
              <a:buChar char="❖"/>
            </a:pPr>
            <a:r>
              <a:rPr lang="en-US" sz="2400"/>
              <a:t>Faculty Meeting, May 9</a:t>
            </a:r>
            <a:endParaRPr/>
          </a:p>
          <a:p>
            <a:pPr marL="914400" lvl="1" indent="-406400" algn="l" rtl="0">
              <a:lnSpc>
                <a:spcPct val="150000"/>
              </a:lnSpc>
              <a:spcBef>
                <a:spcPts val="0"/>
              </a:spcBef>
              <a:spcAft>
                <a:spcPts val="0"/>
              </a:spcAft>
              <a:buSzPts val="2160"/>
              <a:buFont typeface="Noto Sans Symbols"/>
              <a:buChar char="❖"/>
            </a:pPr>
            <a:r>
              <a:rPr lang="en-US" sz="2400"/>
              <a:t>Summer revisions</a:t>
            </a:r>
            <a:endParaRPr/>
          </a:p>
          <a:p>
            <a:pPr marL="914400" lvl="1" indent="-406400" algn="l" rtl="0">
              <a:lnSpc>
                <a:spcPct val="150000"/>
              </a:lnSpc>
              <a:spcBef>
                <a:spcPts val="0"/>
              </a:spcBef>
              <a:spcAft>
                <a:spcPts val="0"/>
              </a:spcAft>
              <a:buSzPts val="2160"/>
              <a:buFont typeface="Noto Sans Symbols"/>
              <a:buChar char="❖"/>
            </a:pPr>
            <a:r>
              <a:rPr lang="en-US" sz="2400"/>
              <a:t>Fall Vote</a:t>
            </a:r>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a:p>
            <a:pPr marL="457200" marR="0" lvl="0" indent="-228600" algn="l" rtl="0">
              <a:lnSpc>
                <a:spcPct val="100000"/>
              </a:lnSpc>
              <a:spcBef>
                <a:spcPts val="640"/>
              </a:spcBef>
              <a:spcAft>
                <a:spcPts val="0"/>
              </a:spcAft>
              <a:buClr>
                <a:schemeClr val="dk1"/>
              </a:buClr>
              <a:buSzPts val="3200"/>
              <a:buFont typeface="Arial"/>
              <a:buNone/>
            </a:pPr>
            <a:endParaRPr sz="2800">
              <a:latin typeface="Arial"/>
              <a:ea typeface="Arial"/>
              <a:cs typeface="Arial"/>
              <a:sym typeface="Arial"/>
            </a:endParaRPr>
          </a:p>
        </p:txBody>
      </p:sp>
      <p:pic>
        <p:nvPicPr>
          <p:cNvPr id="114" name="Google Shape;114;p17"/>
          <p:cNvPicPr preferRelativeResize="0"/>
          <p:nvPr/>
        </p:nvPicPr>
        <p:blipFill rotWithShape="1">
          <a:blip r:embed="rId3">
            <a:alphaModFix/>
          </a:blip>
          <a:srcRect l="6545" t="12408" r="8956"/>
          <a:stretch/>
        </p:blipFill>
        <p:spPr>
          <a:xfrm>
            <a:off x="6379799" y="1128327"/>
            <a:ext cx="2108630" cy="1537780"/>
          </a:xfrm>
          <a:prstGeom prst="rect">
            <a:avLst/>
          </a:prstGeom>
          <a:noFill/>
          <a:ln>
            <a:noFill/>
          </a:ln>
        </p:spPr>
      </p:pic>
      <p:pic>
        <p:nvPicPr>
          <p:cNvPr id="115" name="Google Shape;115;p17"/>
          <p:cNvPicPr preferRelativeResize="0"/>
          <p:nvPr/>
        </p:nvPicPr>
        <p:blipFill rotWithShape="1">
          <a:blip r:embed="rId4">
            <a:alphaModFix/>
          </a:blip>
          <a:srcRect l="8818" t="10932" r="17953"/>
          <a:stretch/>
        </p:blipFill>
        <p:spPr>
          <a:xfrm>
            <a:off x="6379799" y="2741360"/>
            <a:ext cx="2096689" cy="1783030"/>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119"/>
        <p:cNvGrpSpPr/>
        <p:nvPr/>
      </p:nvGrpSpPr>
      <p:grpSpPr>
        <a:xfrm>
          <a:off x="0" y="0"/>
          <a:ext cx="0" cy="0"/>
          <a:chOff x="0" y="0"/>
          <a:chExt cx="0" cy="0"/>
        </a:xfrm>
      </p:grpSpPr>
      <p:sp>
        <p:nvSpPr>
          <p:cNvPr id="120" name="Google Shape;120;p18"/>
          <p:cNvSpPr txBox="1">
            <a:spLocks noGrp="1"/>
          </p:cNvSpPr>
          <p:nvPr>
            <p:ph type="title"/>
          </p:nvPr>
        </p:nvSpPr>
        <p:spPr>
          <a:xfrm>
            <a:off x="457200" y="205979"/>
            <a:ext cx="8229600" cy="85725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chemeClr val="dk1"/>
              </a:buClr>
              <a:buSzPts val="4400"/>
              <a:buFont typeface="Calibri"/>
              <a:buNone/>
            </a:pPr>
            <a:r>
              <a:rPr lang="en-US"/>
              <a:t>Reporting</a:t>
            </a:r>
            <a:endParaRPr/>
          </a:p>
        </p:txBody>
      </p:sp>
      <p:sp>
        <p:nvSpPr>
          <p:cNvPr id="121" name="Google Shape;121;p18"/>
          <p:cNvSpPr txBox="1">
            <a:spLocks noGrp="1"/>
          </p:cNvSpPr>
          <p:nvPr>
            <p:ph type="body" idx="1"/>
          </p:nvPr>
        </p:nvSpPr>
        <p:spPr>
          <a:xfrm>
            <a:off x="457200" y="1200151"/>
            <a:ext cx="8229600" cy="3394472"/>
          </a:xfrm>
          <a:prstGeom prst="rect">
            <a:avLst/>
          </a:prstGeom>
          <a:noFill/>
          <a:ln>
            <a:noFill/>
          </a:ln>
        </p:spPr>
        <p:txBody>
          <a:bodyPr spcFirstLastPara="1" wrap="square" lIns="91425" tIns="45700" rIns="91425" bIns="45700" anchor="t" anchorCtr="0">
            <a:noAutofit/>
          </a:bodyPr>
          <a:lstStyle/>
          <a:p>
            <a:pPr marL="457200" marR="0" lvl="0" indent="-431800" algn="l" rtl="0">
              <a:lnSpc>
                <a:spcPct val="100000"/>
              </a:lnSpc>
              <a:spcBef>
                <a:spcPts val="640"/>
              </a:spcBef>
              <a:spcAft>
                <a:spcPts val="0"/>
              </a:spcAft>
              <a:buClr>
                <a:schemeClr val="dk1"/>
              </a:buClr>
              <a:buSzPts val="3200"/>
              <a:buFont typeface="Arial"/>
              <a:buChar char="•"/>
            </a:pPr>
            <a:r>
              <a:rPr lang="en-US"/>
              <a:t>Please be considerate of your colleagues and take only a few minutes to describe your concerns and/or questions.</a:t>
            </a:r>
            <a:endParaRP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125"/>
        <p:cNvGrpSpPr/>
        <p:nvPr/>
      </p:nvGrpSpPr>
      <p:grpSpPr>
        <a:xfrm>
          <a:off x="0" y="0"/>
          <a:ext cx="0" cy="0"/>
          <a:chOff x="0" y="0"/>
          <a:chExt cx="0" cy="0"/>
        </a:xfrm>
      </p:grpSpPr>
    </p:spTree>
  </p:cSld>
  <p:clrMapOvr>
    <a:masterClrMapping/>
  </p:clrMapOvr>
</p:sld>
</file>

<file path=ppt/theme/theme1.xml><?xml version="1.0" encoding="utf-8"?>
<a:theme xmlns:a="http://schemas.openxmlformats.org/drawingml/2006/main" name="St. Olaf Template">
  <a:themeElements>
    <a:clrScheme name="StOlafpptTemplateWhit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455</Words>
  <Application>Microsoft Macintosh PowerPoint</Application>
  <PresentationFormat>On-screen Show (16:9)</PresentationFormat>
  <Paragraphs>81</Paragraphs>
  <Slides>12</Slides>
  <Notes>12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12</vt:i4>
      </vt:variant>
    </vt:vector>
  </HeadingPairs>
  <TitlesOfParts>
    <vt:vector size="18" baseType="lpstr">
      <vt:lpstr>Arial</vt:lpstr>
      <vt:lpstr>Calibri</vt:lpstr>
      <vt:lpstr>Noto Sans Symbols</vt:lpstr>
      <vt:lpstr>Times New Roman</vt:lpstr>
      <vt:lpstr>Verdana</vt:lpstr>
      <vt:lpstr>St. Olaf Template</vt:lpstr>
      <vt:lpstr>The OLE Core Presented by the GE Task Force  Academic Leadership Meeting St. Olaf College</vt:lpstr>
      <vt:lpstr>ACM GE Comparisons </vt:lpstr>
      <vt:lpstr>Why Change the GE?</vt:lpstr>
      <vt:lpstr>Where are we in the design process?</vt:lpstr>
      <vt:lpstr>Faculty input on a renewed GE</vt:lpstr>
      <vt:lpstr>PowerPoint Presentation</vt:lpstr>
      <vt:lpstr>Opportunities for Students</vt:lpstr>
      <vt:lpstr>Opportunities for Faculty</vt:lpstr>
      <vt:lpstr>We’re Still Working On…</vt:lpstr>
      <vt:lpstr>What’s next?</vt:lpstr>
      <vt:lpstr>Reporting</vt:lpstr>
      <vt:lpstr>PowerPoint Presentation</vt:lpstr>
    </vt:vector>
  </TitlesOfParts>
  <LinksUpToDate>false</LinksUpToDate>
  <SharedDoc>false</SharedDoc>
  <HyperlinksChanged>false</HyperlinksChanged>
  <AppVersion>15.0029</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The OLE Core Presented by the GE Task Force  Academic Leadership Meeting St. Olaf College</dc:title>
  <cp:lastModifiedBy>Microsoft Office User</cp:lastModifiedBy>
  <cp:revision>1</cp:revision>
  <dcterms:modified xsi:type="dcterms:W3CDTF">2019-04-18T20:41:39Z</dcterms:modified>
</cp:coreProperties>
</file>