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y="5143500" cx="9144000"/>
  <p:notesSz cx="6858000" cy="9144000"/>
  <p:embeddedFontLst>
    <p:embeddedFont>
      <p:font typeface="Montserrat"/>
      <p:regular r:id="rId18"/>
      <p:bold r:id="rId19"/>
      <p:italic r:id="rId20"/>
      <p:boldItalic r:id="rId21"/>
    </p:embeddedFont>
    <p:embeddedFont>
      <p:font typeface="Montserrat ExtraBold"/>
      <p:bold r:id="rId22"/>
      <p:boldItalic r:id="rId23"/>
    </p:embeddedFont>
    <p:embeddedFont>
      <p:font typeface="Gill Sans"/>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22" Type="http://schemas.openxmlformats.org/officeDocument/2006/relationships/font" Target="fonts/MontserratExtraBold-bold.fntdata"/><Relationship Id="rId21" Type="http://schemas.openxmlformats.org/officeDocument/2006/relationships/font" Target="fonts/Montserrat-boldItalic.fntdata"/><Relationship Id="rId24" Type="http://schemas.openxmlformats.org/officeDocument/2006/relationships/font" Target="fonts/GillSans-regular.fntdata"/><Relationship Id="rId23" Type="http://schemas.openxmlformats.org/officeDocument/2006/relationships/font" Target="fonts/MontserratExtraBold-bold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5" Type="http://schemas.openxmlformats.org/officeDocument/2006/relationships/font" Target="fonts/GillSans-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font" Target="fonts/Montserrat-bold.fntdata"/><Relationship Id="rId18" Type="http://schemas.openxmlformats.org/officeDocument/2006/relationships/font" Target="fonts/Montserra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409f6cc0070_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409f6cc0070_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fecbe0c2ac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2fecbe0c2ac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fecbe0c2ac_0_1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300"/>
              <a:buNone/>
            </a:pPr>
            <a:r>
              <a:rPr lang="en"/>
              <a:t>Thank you so much for participating in the voting process this year, I’m excited to introduce you to 10 new members!</a:t>
            </a:r>
            <a:endParaRPr/>
          </a:p>
        </p:txBody>
      </p:sp>
      <p:sp>
        <p:nvSpPr>
          <p:cNvPr id="157" name="Google Shape;157;g2fecbe0c2ac_0_139:notes"/>
          <p:cNvSpPr/>
          <p:nvPr>
            <p:ph idx="2" type="sldImg"/>
          </p:nvPr>
        </p:nvSpPr>
        <p:spPr>
          <a:xfrm>
            <a:off x="428625" y="686405"/>
            <a:ext cx="6000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fecbe0c2ac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fecbe0c2ac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Feedback form: If you want us to respond to your submission, </a:t>
            </a:r>
            <a:r>
              <a:rPr lang="en"/>
              <a:t>please submit your name and email. Please know that anything we receive will be discussed during our bi-weekly meeting and can be seen anonymously in our public meeting notes.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fecbe0c2ac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fecbe0c2ac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Here’s the work we are prioritizing this year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8b9724227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8b9724227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fb806e45d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fb806e45d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fecbe0c2ac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fecbe0c2ac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dates follow the traditional pattern of hosting All-Staff Meetings on the same mornings as faculty meetings, but we will potentially be exploring other options for next year as a way to allow more flexibility for staff who cannot attend on Thurs mornings. We’re also </a:t>
            </a:r>
            <a:r>
              <a:rPr lang="en"/>
              <a:t>experimenting</a:t>
            </a:r>
            <a:r>
              <a:rPr lang="en"/>
              <a:t> with bringing back the December and May all-staff meetings, which were typically canceled due to the end of semester rush. We’ll make a decision about a May all-staff meeting after seeing how December goes. For the spring meetings, we will also be testing out live-streaming them and seeing how this impacts attendance. There will be an announcement about the December All-Staff next week, along with a form to submit anonymous questions to HR.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409f6cc0070_4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409f6cc0070_4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01369809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01369809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 Id="rId3" Type="http://schemas.openxmlformats.org/officeDocument/2006/relationships/image" Target="../media/image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 Id="rId3" Type="http://schemas.openxmlformats.org/officeDocument/2006/relationships/image" Target="../media/image5.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5.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jpg"/><Relationship Id="rId3" Type="http://schemas.openxmlformats.org/officeDocument/2006/relationships/image" Target="../media/image5.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4.png"/><Relationship Id="rId3" Type="http://schemas.openxmlformats.org/officeDocument/2006/relationships/image" Target="../media/image5.jp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989759"/>
            <a:ext cx="7772400" cy="3396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3600"/>
              <a:buFont typeface="Arial"/>
              <a:buNone/>
              <a:defRPr b="1" sz="3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371600" y="2461426"/>
            <a:ext cx="6400800" cy="477600"/>
          </a:xfrm>
          <a:prstGeom prst="rect">
            <a:avLst/>
          </a:prstGeom>
          <a:noFill/>
          <a:ln>
            <a:noFill/>
          </a:ln>
        </p:spPr>
        <p:txBody>
          <a:bodyPr anchorCtr="0" anchor="t" bIns="45700" lIns="91425" spcFirstLastPara="1" rIns="91425" wrap="square" tIns="45700">
            <a:normAutofit/>
          </a:bodyPr>
          <a:lstStyle>
            <a:lvl1pPr lvl="0" algn="ctr">
              <a:spcBef>
                <a:spcPts val="480"/>
              </a:spcBef>
              <a:spcAft>
                <a:spcPts val="0"/>
              </a:spcAft>
              <a:buClr>
                <a:srgbClr val="FFFFFF"/>
              </a:buClr>
              <a:buSzPts val="2400"/>
              <a:buNone/>
              <a:defRPr i="1" sz="2400">
                <a:solidFill>
                  <a:srgbClr val="FFFFFF"/>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59" name="Google Shape;59;p14"/>
          <p:cNvSpPr txBox="1"/>
          <p:nvPr/>
        </p:nvSpPr>
        <p:spPr>
          <a:xfrm>
            <a:off x="1371600" y="3045627"/>
            <a:ext cx="6400800" cy="4776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blipFill>
          <a:blip r:embed="rId2">
            <a:alphaModFix/>
          </a:blip>
          <a:stretch>
            <a:fillRect/>
          </a:stretch>
        </a:blipFill>
      </p:bgPr>
    </p:bg>
    <p:spTree>
      <p:nvGrpSpPr>
        <p:cNvPr id="60" name="Shape 60"/>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bg>
      <p:bgPr>
        <a:blipFill>
          <a:blip r:embed="rId2">
            <a:alphaModFix/>
          </a:blip>
          <a:stretch>
            <a:fillRect/>
          </a:stretch>
        </a:blipFill>
      </p:bgPr>
    </p:bg>
    <p:spTree>
      <p:nvGrpSpPr>
        <p:cNvPr id="61" name="Shape 61"/>
        <p:cNvGrpSpPr/>
        <p:nvPr/>
      </p:nvGrpSpPr>
      <p:grpSpPr>
        <a:xfrm>
          <a:off x="0" y="0"/>
          <a:ext cx="0" cy="0"/>
          <a:chOff x="0" y="0"/>
          <a:chExt cx="0" cy="0"/>
        </a:xfrm>
      </p:grpSpPr>
      <p:sp>
        <p:nvSpPr>
          <p:cNvPr id="62" name="Google Shape;62;p16"/>
          <p:cNvSpPr txBox="1"/>
          <p:nvPr>
            <p:ph type="ctrTitle"/>
          </p:nvPr>
        </p:nvSpPr>
        <p:spPr>
          <a:xfrm>
            <a:off x="381000" y="631245"/>
            <a:ext cx="1986300" cy="339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400"/>
              <a:buFont typeface="Arial"/>
              <a:buNone/>
              <a:defRPr b="1"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6"/>
          <p:cNvSpPr txBox="1"/>
          <p:nvPr>
            <p:ph idx="1" type="subTitle"/>
          </p:nvPr>
        </p:nvSpPr>
        <p:spPr>
          <a:xfrm>
            <a:off x="381000" y="1039026"/>
            <a:ext cx="6090900" cy="1917600"/>
          </a:xfrm>
          <a:prstGeom prst="rect">
            <a:avLst/>
          </a:prstGeom>
          <a:noFill/>
          <a:ln>
            <a:noFill/>
          </a:ln>
        </p:spPr>
        <p:txBody>
          <a:bodyPr anchorCtr="0" anchor="t" bIns="45700" lIns="91425" spcFirstLastPara="1" rIns="91425" wrap="square" tIns="45700">
            <a:normAutofit/>
          </a:bodyPr>
          <a:lstStyle>
            <a:lvl1pPr lvl="0" algn="l">
              <a:spcBef>
                <a:spcPts val="320"/>
              </a:spcBef>
              <a:spcAft>
                <a:spcPts val="0"/>
              </a:spcAft>
              <a:buClr>
                <a:srgbClr val="000000"/>
              </a:buClr>
              <a:buSzPts val="1600"/>
              <a:buNone/>
              <a:defRPr i="0" sz="1600">
                <a:solidFill>
                  <a:srgbClr val="000000"/>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bg>
      <p:bgPr>
        <a:blipFill>
          <a:blip r:embed="rId2">
            <a:alphaModFix/>
          </a:blip>
          <a:stretch>
            <a:fillRect/>
          </a:stretch>
        </a:blipFill>
      </p:bgPr>
    </p:bg>
    <p:spTree>
      <p:nvGrpSpPr>
        <p:cNvPr id="64" name="Shape 64"/>
        <p:cNvGrpSpPr/>
        <p:nvPr/>
      </p:nvGrpSpPr>
      <p:grpSpPr>
        <a:xfrm>
          <a:off x="0" y="0"/>
          <a:ext cx="0" cy="0"/>
          <a:chOff x="0" y="0"/>
          <a:chExt cx="0" cy="0"/>
        </a:xfrm>
      </p:grpSpPr>
      <p:sp>
        <p:nvSpPr>
          <p:cNvPr id="65" name="Google Shape;65;p17"/>
          <p:cNvSpPr txBox="1"/>
          <p:nvPr>
            <p:ph type="ctrTitle"/>
          </p:nvPr>
        </p:nvSpPr>
        <p:spPr>
          <a:xfrm>
            <a:off x="381000" y="631245"/>
            <a:ext cx="1986300" cy="339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400"/>
              <a:buFont typeface="Arial"/>
              <a:buNone/>
              <a:defRPr b="1"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7"/>
          <p:cNvSpPr txBox="1"/>
          <p:nvPr>
            <p:ph idx="1" type="subTitle"/>
          </p:nvPr>
        </p:nvSpPr>
        <p:spPr>
          <a:xfrm>
            <a:off x="381000" y="1039026"/>
            <a:ext cx="6090900" cy="1917600"/>
          </a:xfrm>
          <a:prstGeom prst="rect">
            <a:avLst/>
          </a:prstGeom>
          <a:noFill/>
          <a:ln>
            <a:noFill/>
          </a:ln>
        </p:spPr>
        <p:txBody>
          <a:bodyPr anchorCtr="0" anchor="t" bIns="45700" lIns="91425" spcFirstLastPara="1" rIns="91425" wrap="square" tIns="45700">
            <a:normAutofit/>
          </a:bodyPr>
          <a:lstStyle>
            <a:lvl1pPr lvl="0" algn="l">
              <a:spcBef>
                <a:spcPts val="320"/>
              </a:spcBef>
              <a:spcAft>
                <a:spcPts val="0"/>
              </a:spcAft>
              <a:buClr>
                <a:srgbClr val="000000"/>
              </a:buClr>
              <a:buSzPts val="1600"/>
              <a:buNone/>
              <a:defRPr i="0" sz="1600">
                <a:solidFill>
                  <a:srgbClr val="000000"/>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18"/>
          <p:cNvSpPr txBox="1"/>
          <p:nvPr>
            <p:ph type="ctrTitle"/>
          </p:nvPr>
        </p:nvSpPr>
        <p:spPr>
          <a:xfrm>
            <a:off x="381000" y="631245"/>
            <a:ext cx="1986300" cy="339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400"/>
              <a:buFont typeface="Arial"/>
              <a:buNone/>
              <a:defRPr b="1"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8"/>
          <p:cNvSpPr txBox="1"/>
          <p:nvPr>
            <p:ph idx="1" type="subTitle"/>
          </p:nvPr>
        </p:nvSpPr>
        <p:spPr>
          <a:xfrm>
            <a:off x="381000" y="1039026"/>
            <a:ext cx="6090900" cy="1917600"/>
          </a:xfrm>
          <a:prstGeom prst="rect">
            <a:avLst/>
          </a:prstGeom>
          <a:noFill/>
          <a:ln>
            <a:noFill/>
          </a:ln>
        </p:spPr>
        <p:txBody>
          <a:bodyPr anchorCtr="0" anchor="t" bIns="45700" lIns="91425" spcFirstLastPara="1" rIns="91425" wrap="square" tIns="45700">
            <a:normAutofit/>
          </a:bodyPr>
          <a:lstStyle>
            <a:lvl1pPr lvl="0" algn="l">
              <a:spcBef>
                <a:spcPts val="320"/>
              </a:spcBef>
              <a:spcAft>
                <a:spcPts val="0"/>
              </a:spcAft>
              <a:buClr>
                <a:srgbClr val="000000"/>
              </a:buClr>
              <a:buSzPts val="1600"/>
              <a:buNone/>
              <a:defRPr i="0" sz="1600">
                <a:solidFill>
                  <a:srgbClr val="000000"/>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bg>
      <p:bgPr>
        <a:blipFill>
          <a:blip r:embed="rId2">
            <a:alphaModFix/>
          </a:blip>
          <a:stretch>
            <a:fillRect/>
          </a:stretch>
        </a:blipFill>
      </p:bgPr>
    </p:bg>
    <p:spTree>
      <p:nvGrpSpPr>
        <p:cNvPr id="70" name="Shape 70"/>
        <p:cNvGrpSpPr/>
        <p:nvPr/>
      </p:nvGrpSpPr>
      <p:grpSpPr>
        <a:xfrm>
          <a:off x="0" y="0"/>
          <a:ext cx="0" cy="0"/>
          <a:chOff x="0" y="0"/>
          <a:chExt cx="0" cy="0"/>
        </a:xfrm>
      </p:grpSpPr>
      <p:sp>
        <p:nvSpPr>
          <p:cNvPr id="71" name="Google Shape;71;p19"/>
          <p:cNvSpPr txBox="1"/>
          <p:nvPr>
            <p:ph idx="1" type="body"/>
          </p:nvPr>
        </p:nvSpPr>
        <p:spPr>
          <a:xfrm>
            <a:off x="457200" y="2053591"/>
            <a:ext cx="4038600" cy="2762100"/>
          </a:xfrm>
          <a:prstGeom prst="rect">
            <a:avLst/>
          </a:prstGeom>
          <a:noFill/>
          <a:ln>
            <a:noFill/>
          </a:ln>
        </p:spPr>
        <p:txBody>
          <a:bodyPr anchorCtr="0" anchor="t" bIns="45700" lIns="91425" spcFirstLastPara="1" rIns="91425" wrap="square" tIns="45700">
            <a:normAutofit/>
          </a:bodyPr>
          <a:lstStyle>
            <a:lvl1pPr indent="-330200" lvl="0" marL="457200" algn="l">
              <a:spcBef>
                <a:spcPts val="320"/>
              </a:spcBef>
              <a:spcAft>
                <a:spcPts val="0"/>
              </a:spcAft>
              <a:buClr>
                <a:schemeClr val="dk1"/>
              </a:buClr>
              <a:buSzPts val="1600"/>
              <a:buChar char="•"/>
              <a:defRPr sz="1600">
                <a:latin typeface="Arial"/>
                <a:ea typeface="Arial"/>
                <a:cs typeface="Arial"/>
                <a:sym typeface="Arial"/>
              </a:defRPr>
            </a:lvl1pPr>
            <a:lvl2pPr indent="-304800" lvl="1" marL="914400" algn="l">
              <a:spcBef>
                <a:spcPts val="240"/>
              </a:spcBef>
              <a:spcAft>
                <a:spcPts val="0"/>
              </a:spcAft>
              <a:buClr>
                <a:schemeClr val="dk1"/>
              </a:buClr>
              <a:buSzPts val="1200"/>
              <a:buFont typeface="Arial"/>
              <a:buChar char="•"/>
              <a:defRPr sz="1200">
                <a:latin typeface="Arial"/>
                <a:ea typeface="Arial"/>
                <a:cs typeface="Arial"/>
                <a:sym typeface="Arial"/>
              </a:defRPr>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2" name="Google Shape;72;p19"/>
          <p:cNvSpPr txBox="1"/>
          <p:nvPr>
            <p:ph type="ctrTitle"/>
          </p:nvPr>
        </p:nvSpPr>
        <p:spPr>
          <a:xfrm>
            <a:off x="381000" y="1484685"/>
            <a:ext cx="1986300" cy="339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400"/>
              <a:buFont typeface="Arial"/>
              <a:buNone/>
              <a:defRPr b="1" sz="2400">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bg>
      <p:bgPr>
        <a:blipFill>
          <a:blip r:embed="rId2">
            <a:alphaModFix/>
          </a:blip>
          <a:stretch>
            <a:fillRect/>
          </a:stretch>
        </a:blipFill>
      </p:bgPr>
    </p:bg>
    <p:spTree>
      <p:nvGrpSpPr>
        <p:cNvPr id="73" name="Shape 73"/>
        <p:cNvGrpSpPr/>
        <p:nvPr/>
      </p:nvGrpSpPr>
      <p:grpSpPr>
        <a:xfrm>
          <a:off x="0" y="0"/>
          <a:ext cx="0" cy="0"/>
          <a:chOff x="0" y="0"/>
          <a:chExt cx="0" cy="0"/>
        </a:xfrm>
      </p:grpSpPr>
      <p:sp>
        <p:nvSpPr>
          <p:cNvPr id="74" name="Google Shape;74;p20"/>
          <p:cNvSpPr txBox="1"/>
          <p:nvPr>
            <p:ph type="ctrTitle"/>
          </p:nvPr>
        </p:nvSpPr>
        <p:spPr>
          <a:xfrm>
            <a:off x="4800600" y="631245"/>
            <a:ext cx="1986300" cy="339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2400"/>
              <a:buFont typeface="Arial"/>
              <a:buNone/>
              <a:defRPr b="1"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20"/>
          <p:cNvSpPr txBox="1"/>
          <p:nvPr>
            <p:ph idx="1" type="subTitle"/>
          </p:nvPr>
        </p:nvSpPr>
        <p:spPr>
          <a:xfrm>
            <a:off x="4800600" y="1039026"/>
            <a:ext cx="2748300" cy="3400800"/>
          </a:xfrm>
          <a:prstGeom prst="rect">
            <a:avLst/>
          </a:prstGeom>
          <a:noFill/>
          <a:ln>
            <a:noFill/>
          </a:ln>
        </p:spPr>
        <p:txBody>
          <a:bodyPr anchorCtr="0" anchor="t" bIns="45700" lIns="91425" spcFirstLastPara="1" rIns="91425" wrap="square" tIns="45700">
            <a:normAutofit/>
          </a:bodyPr>
          <a:lstStyle>
            <a:lvl1pPr lvl="0" algn="l">
              <a:spcBef>
                <a:spcPts val="280"/>
              </a:spcBef>
              <a:spcAft>
                <a:spcPts val="0"/>
              </a:spcAft>
              <a:buClr>
                <a:srgbClr val="FFFFFF"/>
              </a:buClr>
              <a:buSzPts val="1400"/>
              <a:buNone/>
              <a:defRPr i="0" sz="1400">
                <a:solidFill>
                  <a:srgbClr val="FFFFFF"/>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76" name="Google Shape;76;p20"/>
          <p:cNvSpPr/>
          <p:nvPr>
            <p:ph idx="2" type="pic"/>
          </p:nvPr>
        </p:nvSpPr>
        <p:spPr>
          <a:xfrm>
            <a:off x="0" y="0"/>
            <a:ext cx="4572000" cy="51435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bg>
      <p:bgPr>
        <a:blipFill>
          <a:blip r:embed="rId2">
            <a:alphaModFix/>
          </a:blip>
          <a:stretch>
            <a:fillRect/>
          </a:stretch>
        </a:blipFill>
      </p:bgPr>
    </p:bg>
    <p:spTree>
      <p:nvGrpSpPr>
        <p:cNvPr id="77" name="Shape 77"/>
        <p:cNvGrpSpPr/>
        <p:nvPr/>
      </p:nvGrpSpPr>
      <p:grpSpPr>
        <a:xfrm>
          <a:off x="0" y="0"/>
          <a:ext cx="0" cy="0"/>
          <a:chOff x="0" y="0"/>
          <a:chExt cx="0" cy="0"/>
        </a:xfrm>
      </p:grpSpPr>
      <p:sp>
        <p:nvSpPr>
          <p:cNvPr id="78" name="Google Shape;78;p21"/>
          <p:cNvSpPr txBox="1"/>
          <p:nvPr>
            <p:ph type="ctrTitle"/>
          </p:nvPr>
        </p:nvSpPr>
        <p:spPr>
          <a:xfrm>
            <a:off x="350520" y="631245"/>
            <a:ext cx="1986300" cy="339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2400"/>
              <a:buFont typeface="Arial"/>
              <a:buNone/>
              <a:defRPr b="1" sz="24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1"/>
          <p:cNvSpPr txBox="1"/>
          <p:nvPr>
            <p:ph idx="1" type="subTitle"/>
          </p:nvPr>
        </p:nvSpPr>
        <p:spPr>
          <a:xfrm>
            <a:off x="350520" y="1039026"/>
            <a:ext cx="2748300" cy="3400800"/>
          </a:xfrm>
          <a:prstGeom prst="rect">
            <a:avLst/>
          </a:prstGeom>
          <a:noFill/>
          <a:ln>
            <a:noFill/>
          </a:ln>
        </p:spPr>
        <p:txBody>
          <a:bodyPr anchorCtr="0" anchor="t" bIns="45700" lIns="91425" spcFirstLastPara="1" rIns="91425" wrap="square" tIns="45700">
            <a:normAutofit/>
          </a:bodyPr>
          <a:lstStyle>
            <a:lvl1pPr lvl="0" algn="l">
              <a:spcBef>
                <a:spcPts val="280"/>
              </a:spcBef>
              <a:spcAft>
                <a:spcPts val="0"/>
              </a:spcAft>
              <a:buClr>
                <a:srgbClr val="FFFFFF"/>
              </a:buClr>
              <a:buSzPts val="1400"/>
              <a:buNone/>
              <a:defRPr i="0" sz="1400">
                <a:solidFill>
                  <a:srgbClr val="FFFFFF"/>
                </a:solidFill>
                <a:latin typeface="Arial"/>
                <a:ea typeface="Arial"/>
                <a:cs typeface="Arial"/>
                <a:sym typeface="Aria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0" name="Google Shape;80;p21"/>
          <p:cNvSpPr/>
          <p:nvPr>
            <p:ph idx="2" type="pic"/>
          </p:nvPr>
        </p:nvSpPr>
        <p:spPr>
          <a:xfrm>
            <a:off x="4572000" y="0"/>
            <a:ext cx="4572000" cy="51435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bg>
      <p:bgPr>
        <a:solidFill>
          <a:schemeClr val="lt1"/>
        </a:solidFill>
      </p:bgPr>
    </p:bg>
    <p:spTree>
      <p:nvGrpSpPr>
        <p:cNvPr id="81" name="Shape 81"/>
        <p:cNvGrpSpPr/>
        <p:nvPr/>
      </p:nvGrpSpPr>
      <p:grpSpPr>
        <a:xfrm>
          <a:off x="0" y="0"/>
          <a:ext cx="0" cy="0"/>
          <a:chOff x="0" y="0"/>
          <a:chExt cx="0" cy="0"/>
        </a:xfrm>
      </p:grpSpPr>
      <p:sp>
        <p:nvSpPr>
          <p:cNvPr id="82" name="Google Shape;82;p22"/>
          <p:cNvSpPr txBox="1"/>
          <p:nvPr>
            <p:ph idx="12" type="sldNum"/>
          </p:nvPr>
        </p:nvSpPr>
        <p:spPr>
          <a:xfrm>
            <a:off x="6851095" y="4785071"/>
            <a:ext cx="2133600" cy="273900"/>
          </a:xfrm>
          <a:prstGeom prst="rect">
            <a:avLst/>
          </a:prstGeom>
          <a:noFill/>
          <a:ln>
            <a:noFill/>
          </a:ln>
        </p:spPr>
        <p:txBody>
          <a:bodyPr anchorCtr="0" anchor="ctr" bIns="33125" lIns="66275" spcFirstLastPara="1" rIns="66275" wrap="square" tIns="33125">
            <a:noAutofit/>
          </a:bodyPr>
          <a:lstStyle>
            <a:lvl1pPr indent="0" lvl="0"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83" name="Google Shape;83;p22"/>
          <p:cNvSpPr txBox="1"/>
          <p:nvPr>
            <p:ph idx="1" type="body"/>
          </p:nvPr>
        </p:nvSpPr>
        <p:spPr>
          <a:xfrm>
            <a:off x="457200" y="1190275"/>
            <a:ext cx="8229600" cy="33282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381000" lvl="0" marL="457200" marR="0" algn="l">
              <a:lnSpc>
                <a:spcPct val="100000"/>
              </a:lnSpc>
              <a:spcBef>
                <a:spcPts val="600"/>
              </a:spcBef>
              <a:spcAft>
                <a:spcPts val="0"/>
              </a:spcAft>
              <a:buClr>
                <a:schemeClr val="dk1"/>
              </a:buClr>
              <a:buSzPts val="2400"/>
              <a:buChar char="•"/>
              <a:defRPr i="0" sz="2400" u="none" cap="none" strike="noStrike">
                <a:solidFill>
                  <a:schemeClr val="dk1"/>
                </a:solidFill>
              </a:defRPr>
            </a:lvl1pPr>
            <a:lvl2pPr indent="-368300" lvl="1" marL="914400" marR="0" algn="l">
              <a:lnSpc>
                <a:spcPct val="100000"/>
              </a:lnSpc>
              <a:spcBef>
                <a:spcPts val="600"/>
              </a:spcBef>
              <a:spcAft>
                <a:spcPts val="0"/>
              </a:spcAft>
              <a:buClr>
                <a:schemeClr val="dk1"/>
              </a:buClr>
              <a:buSzPts val="2200"/>
              <a:buChar char="–"/>
              <a:defRPr i="0" sz="2200" u="none" cap="none" strike="noStrike">
                <a:solidFill>
                  <a:schemeClr val="dk1"/>
                </a:solidFill>
              </a:defRPr>
            </a:lvl2pPr>
            <a:lvl3pPr indent="-342900" lvl="2" marL="1371600" marR="0" algn="l">
              <a:lnSpc>
                <a:spcPct val="100000"/>
              </a:lnSpc>
              <a:spcBef>
                <a:spcPts val="500"/>
              </a:spcBef>
              <a:spcAft>
                <a:spcPts val="0"/>
              </a:spcAft>
              <a:buClr>
                <a:schemeClr val="dk1"/>
              </a:buClr>
              <a:buSzPts val="1800"/>
              <a:buChar char="•"/>
              <a:defRPr i="0" sz="1800" u="none" cap="none" strike="noStrike">
                <a:solidFill>
                  <a:schemeClr val="dk1"/>
                </a:solidFill>
              </a:defRPr>
            </a:lvl3pPr>
            <a:lvl4pPr indent="-317500" lvl="3" marL="1828800" marR="0" algn="l">
              <a:lnSpc>
                <a:spcPct val="100000"/>
              </a:lnSpc>
              <a:spcBef>
                <a:spcPts val="400"/>
              </a:spcBef>
              <a:spcAft>
                <a:spcPts val="0"/>
              </a:spcAft>
              <a:buClr>
                <a:schemeClr val="dk1"/>
              </a:buClr>
              <a:buSzPts val="1400"/>
              <a:buChar char="–"/>
              <a:defRPr i="0" sz="1400" u="none" cap="none" strike="noStrike">
                <a:solidFill>
                  <a:schemeClr val="dk1"/>
                </a:solidFill>
              </a:defRPr>
            </a:lvl4pPr>
            <a:lvl5pPr indent="-311150" lvl="4" marL="2286000" marR="0" algn="l">
              <a:lnSpc>
                <a:spcPct val="100000"/>
              </a:lnSpc>
              <a:spcBef>
                <a:spcPts val="400"/>
              </a:spcBef>
              <a:spcAft>
                <a:spcPts val="0"/>
              </a:spcAft>
              <a:buClr>
                <a:schemeClr val="dk1"/>
              </a:buClr>
              <a:buSzPts val="1300"/>
              <a:buChar char="»"/>
              <a:defRPr i="0" sz="1300" u="none" cap="none" strike="noStrike">
                <a:solidFill>
                  <a:schemeClr val="dk1"/>
                </a:solidFill>
              </a:defRPr>
            </a:lvl5pPr>
            <a:lvl6pPr indent="-311150" lvl="5" marL="2743200" marR="0" algn="l">
              <a:lnSpc>
                <a:spcPct val="100000"/>
              </a:lnSpc>
              <a:spcBef>
                <a:spcPts val="400"/>
              </a:spcBef>
              <a:spcAft>
                <a:spcPts val="0"/>
              </a:spcAft>
              <a:buClr>
                <a:schemeClr val="dk1"/>
              </a:buClr>
              <a:buSzPts val="1300"/>
              <a:buChar char="•"/>
              <a:defRPr i="0" sz="1300" u="none" cap="none" strike="noStrike">
                <a:solidFill>
                  <a:schemeClr val="dk1"/>
                </a:solidFill>
              </a:defRPr>
            </a:lvl6pPr>
            <a:lvl7pPr indent="-311150" lvl="6" marL="3200400" marR="0" algn="l">
              <a:lnSpc>
                <a:spcPct val="100000"/>
              </a:lnSpc>
              <a:spcBef>
                <a:spcPts val="400"/>
              </a:spcBef>
              <a:spcAft>
                <a:spcPts val="0"/>
              </a:spcAft>
              <a:buClr>
                <a:schemeClr val="dk1"/>
              </a:buClr>
              <a:buSzPts val="1300"/>
              <a:buChar char="•"/>
              <a:defRPr i="0" sz="1300" u="none" cap="none" strike="noStrike">
                <a:solidFill>
                  <a:schemeClr val="dk1"/>
                </a:solidFill>
              </a:defRPr>
            </a:lvl7pPr>
            <a:lvl8pPr indent="-311150" lvl="7" marL="3657600" marR="0" algn="l">
              <a:lnSpc>
                <a:spcPct val="100000"/>
              </a:lnSpc>
              <a:spcBef>
                <a:spcPts val="400"/>
              </a:spcBef>
              <a:spcAft>
                <a:spcPts val="0"/>
              </a:spcAft>
              <a:buClr>
                <a:schemeClr val="dk1"/>
              </a:buClr>
              <a:buSzPts val="1300"/>
              <a:buChar char="•"/>
              <a:defRPr i="0" sz="1300" u="none" cap="none" strike="noStrike">
                <a:solidFill>
                  <a:schemeClr val="dk1"/>
                </a:solidFill>
              </a:defRPr>
            </a:lvl8pPr>
            <a:lvl9pPr indent="-311150" lvl="8" marL="4114800" marR="0" algn="l">
              <a:lnSpc>
                <a:spcPct val="100000"/>
              </a:lnSpc>
              <a:spcBef>
                <a:spcPts val="400"/>
              </a:spcBef>
              <a:spcAft>
                <a:spcPts val="0"/>
              </a:spcAft>
              <a:buClr>
                <a:schemeClr val="dk1"/>
              </a:buClr>
              <a:buSzPts val="1300"/>
              <a:buChar char="•"/>
              <a:defRPr i="0" sz="1300" u="none" cap="none" strike="noStrike">
                <a:solidFill>
                  <a:schemeClr val="dk1"/>
                </a:solidFill>
              </a:defRPr>
            </a:lvl9pPr>
          </a:lstStyle>
          <a:p/>
        </p:txBody>
      </p:sp>
      <p:pic>
        <p:nvPicPr>
          <p:cNvPr id="84" name="Google Shape;84;p22"/>
          <p:cNvPicPr preferRelativeResize="0"/>
          <p:nvPr/>
        </p:nvPicPr>
        <p:blipFill rotWithShape="1">
          <a:blip r:embed="rId2">
            <a:alphaModFix/>
          </a:blip>
          <a:srcRect b="0" l="0" r="0" t="0"/>
          <a:stretch/>
        </p:blipFill>
        <p:spPr>
          <a:xfrm>
            <a:off x="0" y="4449225"/>
            <a:ext cx="1364096" cy="492600"/>
          </a:xfrm>
          <a:prstGeom prst="rect">
            <a:avLst/>
          </a:prstGeom>
          <a:noFill/>
          <a:ln>
            <a:noFill/>
          </a:ln>
        </p:spPr>
      </p:pic>
      <p:sp>
        <p:nvSpPr>
          <p:cNvPr id="85" name="Google Shape;85;p22"/>
          <p:cNvSpPr/>
          <p:nvPr/>
        </p:nvSpPr>
        <p:spPr>
          <a:xfrm>
            <a:off x="137300" y="256000"/>
            <a:ext cx="5588100" cy="562800"/>
          </a:xfrm>
          <a:prstGeom prst="parallelogram">
            <a:avLst>
              <a:gd fmla="val 25000" name="adj"/>
            </a:avLst>
          </a:prstGeom>
          <a:solidFill>
            <a:srgbClr val="E2A0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2"/>
          <p:cNvSpPr txBox="1"/>
          <p:nvPr>
            <p:ph type="ctrTitle"/>
          </p:nvPr>
        </p:nvSpPr>
        <p:spPr>
          <a:xfrm>
            <a:off x="307100" y="256000"/>
            <a:ext cx="7824900" cy="562800"/>
          </a:xfrm>
          <a:prstGeom prst="rect">
            <a:avLst/>
          </a:prstGeom>
          <a:noFill/>
          <a:ln>
            <a:noFill/>
          </a:ln>
          <a:effectLst>
            <a:outerShdw blurRad="25400">
              <a:srgbClr val="000000">
                <a:alpha val="451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400"/>
              <a:buNone/>
              <a:defRPr i="0" sz="2400">
                <a:solidFill>
                  <a:schemeClr val="lt1"/>
                </a:solidFill>
              </a:defRPr>
            </a:lvl1pPr>
            <a:lvl2pPr lvl="1" algn="l">
              <a:lnSpc>
                <a:spcPct val="100000"/>
              </a:lnSpc>
              <a:spcBef>
                <a:spcPts val="0"/>
              </a:spcBef>
              <a:spcAft>
                <a:spcPts val="0"/>
              </a:spcAft>
              <a:buClr>
                <a:schemeClr val="lt1"/>
              </a:buClr>
              <a:buSzPts val="1400"/>
              <a:buNone/>
              <a:defRPr>
                <a:solidFill>
                  <a:schemeClr val="lt1"/>
                </a:solidFill>
              </a:defRPr>
            </a:lvl2pPr>
            <a:lvl3pPr lvl="2" algn="l">
              <a:lnSpc>
                <a:spcPct val="100000"/>
              </a:lnSpc>
              <a:spcBef>
                <a:spcPts val="0"/>
              </a:spcBef>
              <a:spcAft>
                <a:spcPts val="0"/>
              </a:spcAft>
              <a:buClr>
                <a:schemeClr val="lt1"/>
              </a:buClr>
              <a:buSzPts val="1400"/>
              <a:buNone/>
              <a:defRPr>
                <a:solidFill>
                  <a:schemeClr val="lt1"/>
                </a:solidFill>
              </a:defRPr>
            </a:lvl3pPr>
            <a:lvl4pPr lvl="3" algn="l">
              <a:lnSpc>
                <a:spcPct val="100000"/>
              </a:lnSpc>
              <a:spcBef>
                <a:spcPts val="0"/>
              </a:spcBef>
              <a:spcAft>
                <a:spcPts val="0"/>
              </a:spcAft>
              <a:buClr>
                <a:schemeClr val="lt1"/>
              </a:buClr>
              <a:buSzPts val="1400"/>
              <a:buNone/>
              <a:defRPr>
                <a:solidFill>
                  <a:schemeClr val="lt1"/>
                </a:solidFill>
              </a:defRPr>
            </a:lvl4pPr>
            <a:lvl5pPr lvl="4" algn="l">
              <a:lnSpc>
                <a:spcPct val="100000"/>
              </a:lnSpc>
              <a:spcBef>
                <a:spcPts val="0"/>
              </a:spcBef>
              <a:spcAft>
                <a:spcPts val="0"/>
              </a:spcAft>
              <a:buClr>
                <a:schemeClr val="lt1"/>
              </a:buClr>
              <a:buSzPts val="1400"/>
              <a:buNone/>
              <a:defRPr>
                <a:solidFill>
                  <a:schemeClr val="lt1"/>
                </a:solidFill>
              </a:defRPr>
            </a:lvl5pPr>
            <a:lvl6pPr lvl="5" algn="l">
              <a:lnSpc>
                <a:spcPct val="100000"/>
              </a:lnSpc>
              <a:spcBef>
                <a:spcPts val="0"/>
              </a:spcBef>
              <a:spcAft>
                <a:spcPts val="0"/>
              </a:spcAft>
              <a:buClr>
                <a:schemeClr val="lt1"/>
              </a:buClr>
              <a:buSzPts val="1400"/>
              <a:buNone/>
              <a:defRPr>
                <a:solidFill>
                  <a:schemeClr val="lt1"/>
                </a:solidFill>
              </a:defRPr>
            </a:lvl6pPr>
            <a:lvl7pPr lvl="6" algn="l">
              <a:lnSpc>
                <a:spcPct val="100000"/>
              </a:lnSpc>
              <a:spcBef>
                <a:spcPts val="0"/>
              </a:spcBef>
              <a:spcAft>
                <a:spcPts val="0"/>
              </a:spcAft>
              <a:buClr>
                <a:schemeClr val="lt1"/>
              </a:buClr>
              <a:buSzPts val="1400"/>
              <a:buNone/>
              <a:defRPr>
                <a:solidFill>
                  <a:schemeClr val="lt1"/>
                </a:solidFill>
              </a:defRPr>
            </a:lvl7pPr>
            <a:lvl8pPr lvl="7" algn="l">
              <a:lnSpc>
                <a:spcPct val="100000"/>
              </a:lnSpc>
              <a:spcBef>
                <a:spcPts val="0"/>
              </a:spcBef>
              <a:spcAft>
                <a:spcPts val="0"/>
              </a:spcAft>
              <a:buClr>
                <a:schemeClr val="lt1"/>
              </a:buClr>
              <a:buSzPts val="1400"/>
              <a:buNone/>
              <a:defRPr>
                <a:solidFill>
                  <a:schemeClr val="lt1"/>
                </a:solidFill>
              </a:defRPr>
            </a:lvl8pPr>
            <a:lvl9pPr lvl="8" algn="l">
              <a:lnSpc>
                <a:spcPct val="100000"/>
              </a:lnSpc>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4">
    <p:spTree>
      <p:nvGrpSpPr>
        <p:cNvPr id="93" name="Shape 93"/>
        <p:cNvGrpSpPr/>
        <p:nvPr/>
      </p:nvGrpSpPr>
      <p:grpSpPr>
        <a:xfrm>
          <a:off x="0" y="0"/>
          <a:ext cx="0" cy="0"/>
          <a:chOff x="0" y="0"/>
          <a:chExt cx="0" cy="0"/>
        </a:xfrm>
      </p:grpSpPr>
      <p:sp>
        <p:nvSpPr>
          <p:cNvPr id="94" name="Google Shape;94;p24"/>
          <p:cNvSpPr/>
          <p:nvPr>
            <p:ph idx="2" type="pic"/>
          </p:nvPr>
        </p:nvSpPr>
        <p:spPr>
          <a:xfrm>
            <a:off x="40825" y="30625"/>
            <a:ext cx="9103200" cy="5112900"/>
          </a:xfrm>
          <a:prstGeom prst="rect">
            <a:avLst/>
          </a:prstGeom>
          <a:noFill/>
          <a:ln>
            <a:noFill/>
          </a:ln>
          <a:effectLst>
            <a:outerShdw blurRad="25400">
              <a:srgbClr val="000000">
                <a:alpha val="45100"/>
              </a:srgbClr>
            </a:outerShdw>
          </a:effectLst>
        </p:spPr>
      </p:sp>
      <p:pic>
        <p:nvPicPr>
          <p:cNvPr descr="A picture containing drawing&#10;&#10;Description automatically generated" id="95" name="Google Shape;95;p24"/>
          <p:cNvPicPr preferRelativeResize="0"/>
          <p:nvPr/>
        </p:nvPicPr>
        <p:blipFill rotWithShape="1">
          <a:blip r:embed="rId2">
            <a:alphaModFix/>
          </a:blip>
          <a:srcRect b="21247" l="7639" r="7579" t="21252"/>
          <a:stretch/>
        </p:blipFill>
        <p:spPr>
          <a:xfrm>
            <a:off x="-7986" y="4433089"/>
            <a:ext cx="1225517" cy="46752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5_1">
    <p:bg>
      <p:bgPr>
        <a:blipFill>
          <a:blip r:embed="rId2">
            <a:alphaModFix/>
          </a:blip>
          <a:stretch>
            <a:fillRect/>
          </a:stretch>
        </a:blipFill>
      </p:bgPr>
    </p:bg>
    <p:spTree>
      <p:nvGrpSpPr>
        <p:cNvPr id="96" name="Shape 96"/>
        <p:cNvGrpSpPr/>
        <p:nvPr/>
      </p:nvGrpSpPr>
      <p:grpSpPr>
        <a:xfrm>
          <a:off x="0" y="0"/>
          <a:ext cx="0" cy="0"/>
          <a:chOff x="0" y="0"/>
          <a:chExt cx="0" cy="0"/>
        </a:xfrm>
      </p:grpSpPr>
      <p:sp>
        <p:nvSpPr>
          <p:cNvPr id="97" name="Google Shape;97;p25"/>
          <p:cNvSpPr txBox="1"/>
          <p:nvPr>
            <p:ph type="ctrTitle"/>
          </p:nvPr>
        </p:nvSpPr>
        <p:spPr>
          <a:xfrm>
            <a:off x="685800" y="1989759"/>
            <a:ext cx="7772400" cy="339600"/>
          </a:xfrm>
          <a:prstGeom prst="rect">
            <a:avLst/>
          </a:prstGeom>
          <a:noFill/>
          <a:ln>
            <a:noFill/>
          </a:ln>
          <a:effectLst>
            <a:outerShdw blurRad="25400">
              <a:srgbClr val="000000">
                <a:alpha val="45100"/>
              </a:srgbClr>
            </a:outerShdw>
          </a:effectLst>
        </p:spPr>
        <p:txBody>
          <a:bodyPr anchorCtr="0" anchor="ctr" bIns="45750" lIns="91550" spcFirstLastPara="1" rIns="91550" wrap="square" tIns="45750">
            <a:no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8" name="Google Shape;98;p25"/>
          <p:cNvSpPr txBox="1"/>
          <p:nvPr>
            <p:ph idx="1" type="subTitle"/>
          </p:nvPr>
        </p:nvSpPr>
        <p:spPr>
          <a:xfrm>
            <a:off x="1371600" y="2461426"/>
            <a:ext cx="6400800" cy="477600"/>
          </a:xfrm>
          <a:prstGeom prst="rect">
            <a:avLst/>
          </a:prstGeom>
          <a:noFill/>
          <a:ln>
            <a:noFill/>
          </a:ln>
          <a:effectLst>
            <a:outerShdw blurRad="25400">
              <a:srgbClr val="000000">
                <a:alpha val="45100"/>
              </a:srgbClr>
            </a:outerShdw>
          </a:effectLst>
        </p:spPr>
        <p:txBody>
          <a:bodyPr anchorCtr="0" anchor="t" bIns="45750" lIns="91550" spcFirstLastPara="1" rIns="91550" wrap="square" tIns="45750">
            <a:noAutofit/>
          </a:bodyPr>
          <a:lstStyle>
            <a:lvl1pPr lvl="0" algn="ctr">
              <a:lnSpc>
                <a:spcPct val="100000"/>
              </a:lnSpc>
              <a:spcBef>
                <a:spcPts val="500"/>
              </a:spcBef>
              <a:spcAft>
                <a:spcPts val="0"/>
              </a:spcAft>
              <a:buClr>
                <a:srgbClr val="FFFFFF"/>
              </a:buClr>
              <a:buSzPts val="2400"/>
              <a:buNone/>
              <a:defRPr i="1" sz="2400">
                <a:solidFill>
                  <a:srgbClr val="FFFFFF"/>
                </a:solidFill>
              </a:defRPr>
            </a:lvl1pPr>
            <a:lvl2pPr lvl="1" algn="ctr">
              <a:lnSpc>
                <a:spcPct val="100000"/>
              </a:lnSpc>
              <a:spcBef>
                <a:spcPts val="600"/>
              </a:spcBef>
              <a:spcAft>
                <a:spcPts val="0"/>
              </a:spcAft>
              <a:buClr>
                <a:srgbClr val="888888"/>
              </a:buClr>
              <a:buSzPts val="2800"/>
              <a:buNone/>
              <a:defRPr>
                <a:solidFill>
                  <a:srgbClr val="888888"/>
                </a:solidFill>
              </a:defRPr>
            </a:lvl2pPr>
            <a:lvl3pPr lvl="2" algn="ctr">
              <a:lnSpc>
                <a:spcPct val="100000"/>
              </a:lnSpc>
              <a:spcBef>
                <a:spcPts val="50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500"/>
              </a:spcAft>
              <a:buClr>
                <a:srgbClr val="888888"/>
              </a:buClr>
              <a:buSzPts val="2000"/>
              <a:buNone/>
              <a:defRPr>
                <a:solidFill>
                  <a:srgbClr val="888888"/>
                </a:solidFill>
              </a:defRPr>
            </a:lvl9pPr>
          </a:lstStyle>
          <a:p/>
        </p:txBody>
      </p:sp>
      <p:sp>
        <p:nvSpPr>
          <p:cNvPr id="99" name="Google Shape;99;p25"/>
          <p:cNvSpPr txBox="1"/>
          <p:nvPr/>
        </p:nvSpPr>
        <p:spPr>
          <a:xfrm>
            <a:off x="1371600" y="3045627"/>
            <a:ext cx="6400800" cy="477600"/>
          </a:xfrm>
          <a:prstGeom prst="rect">
            <a:avLst/>
          </a:prstGeom>
          <a:noFill/>
          <a:ln>
            <a:noFill/>
          </a:ln>
        </p:spPr>
        <p:txBody>
          <a:bodyPr anchorCtr="0" anchor="t" bIns="45750" lIns="91550" spcFirstLastPara="1" rIns="91550" wrap="square" tIns="4575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bg>
      <p:bgPr>
        <a:blipFill>
          <a:blip r:embed="rId2">
            <a:alphaModFix/>
          </a:blip>
          <a:stretch>
            <a:fillRect/>
          </a:stretch>
        </a:blipFill>
      </p:bgPr>
    </p:bg>
    <p:spTree>
      <p:nvGrpSpPr>
        <p:cNvPr id="100" name="Shape 100"/>
        <p:cNvGrpSpPr/>
        <p:nvPr/>
      </p:nvGrpSpPr>
      <p:grpSpPr>
        <a:xfrm>
          <a:off x="0" y="0"/>
          <a:ext cx="0" cy="0"/>
          <a:chOff x="0" y="0"/>
          <a:chExt cx="0" cy="0"/>
        </a:xfrm>
      </p:grpSpPr>
      <p:sp>
        <p:nvSpPr>
          <p:cNvPr id="101" name="Google Shape;101;p26"/>
          <p:cNvSpPr txBox="1"/>
          <p:nvPr>
            <p:ph type="ctrTitle"/>
          </p:nvPr>
        </p:nvSpPr>
        <p:spPr>
          <a:xfrm>
            <a:off x="381000" y="631250"/>
            <a:ext cx="5354400" cy="339600"/>
          </a:xfrm>
          <a:prstGeom prst="rect">
            <a:avLst/>
          </a:prstGeom>
          <a:noFill/>
          <a:ln>
            <a:noFill/>
          </a:ln>
          <a:effectLst>
            <a:outerShdw blurRad="25400">
              <a:srgbClr val="000000">
                <a:alpha val="451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dk1"/>
              </a:buClr>
              <a:buSzPts val="2400"/>
              <a:buNone/>
              <a:defRPr i="0" sz="2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26"/>
          <p:cNvSpPr txBox="1"/>
          <p:nvPr>
            <p:ph idx="1" type="subTitle"/>
          </p:nvPr>
        </p:nvSpPr>
        <p:spPr>
          <a:xfrm>
            <a:off x="381000" y="1039026"/>
            <a:ext cx="6090900" cy="1917600"/>
          </a:xfrm>
          <a:prstGeom prst="rect">
            <a:avLst/>
          </a:prstGeom>
          <a:noFill/>
          <a:ln>
            <a:noFill/>
          </a:ln>
          <a:effectLst>
            <a:outerShdw blurRad="25400">
              <a:srgbClr val="000000">
                <a:alpha val="45100"/>
              </a:srgbClr>
            </a:outerShdw>
          </a:effectLst>
        </p:spPr>
        <p:txBody>
          <a:bodyPr anchorCtr="0" anchor="t" bIns="45700" lIns="91425" spcFirstLastPara="1" rIns="91425" wrap="square" tIns="45700">
            <a:noAutofit/>
          </a:bodyPr>
          <a:lstStyle>
            <a:lvl1pPr lvl="0" algn="l">
              <a:lnSpc>
                <a:spcPct val="100000"/>
              </a:lnSpc>
              <a:spcBef>
                <a:spcPts val="320"/>
              </a:spcBef>
              <a:spcAft>
                <a:spcPts val="0"/>
              </a:spcAft>
              <a:buClr>
                <a:srgbClr val="000000"/>
              </a:buClr>
              <a:buSzPts val="1600"/>
              <a:buNone/>
              <a:defRPr i="0" sz="1600">
                <a:solidFill>
                  <a:srgbClr val="000000"/>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descr="A picture containing drawing&#10;&#10;Description automatically generated" id="103" name="Google Shape;103;p26"/>
          <p:cNvPicPr preferRelativeResize="0"/>
          <p:nvPr/>
        </p:nvPicPr>
        <p:blipFill rotWithShape="1">
          <a:blip r:embed="rId3">
            <a:alphaModFix/>
          </a:blip>
          <a:srcRect b="21242" l="7639" r="7579" t="21254"/>
          <a:stretch/>
        </p:blipFill>
        <p:spPr>
          <a:xfrm>
            <a:off x="-7986" y="4433089"/>
            <a:ext cx="1225517" cy="46752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3_Custom Layout 8">
    <p:bg>
      <p:bgPr>
        <a:blipFill>
          <a:blip r:embed="rId2">
            <a:alphaModFix/>
          </a:blip>
          <a:stretch>
            <a:fillRect/>
          </a:stretch>
        </a:blipFill>
      </p:bgPr>
    </p:bg>
    <p:spTree>
      <p:nvGrpSpPr>
        <p:cNvPr id="104" name="Shape 104"/>
        <p:cNvGrpSpPr/>
        <p:nvPr/>
      </p:nvGrpSpPr>
      <p:grpSpPr>
        <a:xfrm>
          <a:off x="0" y="0"/>
          <a:ext cx="0" cy="0"/>
          <a:chOff x="0" y="0"/>
          <a:chExt cx="0" cy="0"/>
        </a:xfrm>
      </p:grpSpPr>
      <p:pic>
        <p:nvPicPr>
          <p:cNvPr descr="A picture containing drawing&#10;&#10;Description automatically generated" id="105" name="Google Shape;105;p27"/>
          <p:cNvPicPr preferRelativeResize="0"/>
          <p:nvPr/>
        </p:nvPicPr>
        <p:blipFill rotWithShape="1">
          <a:blip r:embed="rId3">
            <a:alphaModFix/>
          </a:blip>
          <a:srcRect b="21242" l="7639" r="7579" t="21254"/>
          <a:stretch/>
        </p:blipFill>
        <p:spPr>
          <a:xfrm>
            <a:off x="-7986" y="4433089"/>
            <a:ext cx="1225517" cy="467524"/>
          </a:xfrm>
          <a:prstGeom prst="rect">
            <a:avLst/>
          </a:prstGeom>
          <a:noFill/>
          <a:ln>
            <a:noFill/>
          </a:ln>
        </p:spPr>
      </p:pic>
      <p:sp>
        <p:nvSpPr>
          <p:cNvPr id="106" name="Google Shape;106;p27"/>
          <p:cNvSpPr txBox="1"/>
          <p:nvPr>
            <p:ph type="title"/>
          </p:nvPr>
        </p:nvSpPr>
        <p:spPr>
          <a:xfrm>
            <a:off x="685346" y="457200"/>
            <a:ext cx="7765500" cy="727800"/>
          </a:xfrm>
          <a:prstGeom prst="rect">
            <a:avLst/>
          </a:prstGeom>
          <a:noFill/>
          <a:ln>
            <a:noFill/>
          </a:ln>
          <a:effectLst>
            <a:outerShdw blurRad="25400">
              <a:srgbClr val="000000">
                <a:alpha val="45100"/>
              </a:srgbClr>
            </a:outerShdw>
          </a:effectLst>
        </p:spPr>
        <p:txBody>
          <a:bodyPr anchorCtr="0" anchor="ctr" bIns="34275" lIns="68575" spcFirstLastPara="1" rIns="68575" wrap="square" tIns="34275">
            <a:noAutofit/>
          </a:bodyPr>
          <a:lstStyle>
            <a:lvl1pPr lvl="0" algn="ctr">
              <a:lnSpc>
                <a:spcPct val="100000"/>
              </a:lnSpc>
              <a:spcBef>
                <a:spcPts val="0"/>
              </a:spcBef>
              <a:spcAft>
                <a:spcPts val="0"/>
              </a:spcAft>
              <a:buClr>
                <a:schemeClr val="lt2"/>
              </a:buClr>
              <a:buSzPts val="1300"/>
              <a:buNone/>
              <a:defRPr sz="2900"/>
            </a:lvl1pPr>
            <a:lvl2pPr lvl="1" algn="l">
              <a:lnSpc>
                <a:spcPct val="100000"/>
              </a:lnSpc>
              <a:spcBef>
                <a:spcPts val="0"/>
              </a:spcBef>
              <a:spcAft>
                <a:spcPts val="0"/>
              </a:spcAft>
              <a:buSzPts val="1000"/>
              <a:buNone/>
              <a:defRPr sz="1300"/>
            </a:lvl2pPr>
            <a:lvl3pPr lvl="2" algn="l">
              <a:lnSpc>
                <a:spcPct val="100000"/>
              </a:lnSpc>
              <a:spcBef>
                <a:spcPts val="0"/>
              </a:spcBef>
              <a:spcAft>
                <a:spcPts val="0"/>
              </a:spcAft>
              <a:buSzPts val="1000"/>
              <a:buNone/>
              <a:defRPr sz="1300"/>
            </a:lvl3pPr>
            <a:lvl4pPr lvl="3" algn="l">
              <a:lnSpc>
                <a:spcPct val="100000"/>
              </a:lnSpc>
              <a:spcBef>
                <a:spcPts val="0"/>
              </a:spcBef>
              <a:spcAft>
                <a:spcPts val="0"/>
              </a:spcAft>
              <a:buSzPts val="1000"/>
              <a:buNone/>
              <a:defRPr sz="1300"/>
            </a:lvl4pPr>
            <a:lvl5pPr lvl="4" algn="l">
              <a:lnSpc>
                <a:spcPct val="100000"/>
              </a:lnSpc>
              <a:spcBef>
                <a:spcPts val="0"/>
              </a:spcBef>
              <a:spcAft>
                <a:spcPts val="0"/>
              </a:spcAft>
              <a:buSzPts val="1000"/>
              <a:buNone/>
              <a:defRPr sz="1300"/>
            </a:lvl5pPr>
            <a:lvl6pPr lvl="5" algn="l">
              <a:lnSpc>
                <a:spcPct val="100000"/>
              </a:lnSpc>
              <a:spcBef>
                <a:spcPts val="0"/>
              </a:spcBef>
              <a:spcAft>
                <a:spcPts val="0"/>
              </a:spcAft>
              <a:buSzPts val="1000"/>
              <a:buNone/>
              <a:defRPr sz="1300"/>
            </a:lvl6pPr>
            <a:lvl7pPr lvl="6" algn="l">
              <a:lnSpc>
                <a:spcPct val="100000"/>
              </a:lnSpc>
              <a:spcBef>
                <a:spcPts val="0"/>
              </a:spcBef>
              <a:spcAft>
                <a:spcPts val="0"/>
              </a:spcAft>
              <a:buSzPts val="1000"/>
              <a:buNone/>
              <a:defRPr sz="1300"/>
            </a:lvl7pPr>
            <a:lvl8pPr lvl="7" algn="l">
              <a:lnSpc>
                <a:spcPct val="100000"/>
              </a:lnSpc>
              <a:spcBef>
                <a:spcPts val="0"/>
              </a:spcBef>
              <a:spcAft>
                <a:spcPts val="0"/>
              </a:spcAft>
              <a:buSzPts val="1000"/>
              <a:buNone/>
              <a:defRPr sz="1300"/>
            </a:lvl8pPr>
            <a:lvl9pPr lvl="8" algn="l">
              <a:lnSpc>
                <a:spcPct val="100000"/>
              </a:lnSpc>
              <a:spcBef>
                <a:spcPts val="0"/>
              </a:spcBef>
              <a:spcAft>
                <a:spcPts val="0"/>
              </a:spcAft>
              <a:buSzPts val="1000"/>
              <a:buNone/>
              <a:defRPr sz="1300"/>
            </a:lvl9pPr>
          </a:lstStyle>
          <a:p/>
        </p:txBody>
      </p:sp>
      <p:sp>
        <p:nvSpPr>
          <p:cNvPr id="107" name="Google Shape;107;p27"/>
          <p:cNvSpPr txBox="1"/>
          <p:nvPr>
            <p:ph idx="1" type="body"/>
          </p:nvPr>
        </p:nvSpPr>
        <p:spPr>
          <a:xfrm>
            <a:off x="754800" y="1132800"/>
            <a:ext cx="7634400" cy="28779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311150" lvl="0" marL="457200" algn="l">
              <a:lnSpc>
                <a:spcPct val="100000"/>
              </a:lnSpc>
              <a:spcBef>
                <a:spcPts val="300"/>
              </a:spcBef>
              <a:spcAft>
                <a:spcPts val="0"/>
              </a:spcAft>
              <a:buSzPts val="1300"/>
              <a:buChar char="◈"/>
              <a:defRPr sz="1700"/>
            </a:lvl1pPr>
            <a:lvl2pPr indent="-298450" lvl="1" marL="914400" algn="l">
              <a:lnSpc>
                <a:spcPct val="100000"/>
              </a:lnSpc>
              <a:spcBef>
                <a:spcPts val="500"/>
              </a:spcBef>
              <a:spcAft>
                <a:spcPts val="0"/>
              </a:spcAft>
              <a:buSzPts val="1100"/>
              <a:buChar char="?"/>
              <a:defRPr sz="1600"/>
            </a:lvl2pPr>
            <a:lvl3pPr indent="-292100" lvl="2" marL="1371600" algn="l">
              <a:lnSpc>
                <a:spcPct val="100000"/>
              </a:lnSpc>
              <a:spcBef>
                <a:spcPts val="500"/>
              </a:spcBef>
              <a:spcAft>
                <a:spcPts val="0"/>
              </a:spcAft>
              <a:buSzPts val="1000"/>
              <a:buChar char="◈"/>
              <a:defRPr sz="1400"/>
            </a:lvl3pPr>
            <a:lvl4pPr indent="-285750" lvl="3" marL="1828800" algn="l">
              <a:lnSpc>
                <a:spcPct val="100000"/>
              </a:lnSpc>
              <a:spcBef>
                <a:spcPts val="500"/>
              </a:spcBef>
              <a:spcAft>
                <a:spcPts val="0"/>
              </a:spcAft>
              <a:buSzPts val="900"/>
              <a:buChar char="?"/>
              <a:defRPr sz="1300"/>
            </a:lvl4pPr>
            <a:lvl5pPr indent="-285750" lvl="4" marL="2286000" algn="l">
              <a:lnSpc>
                <a:spcPct val="100000"/>
              </a:lnSpc>
              <a:spcBef>
                <a:spcPts val="500"/>
              </a:spcBef>
              <a:spcAft>
                <a:spcPts val="0"/>
              </a:spcAft>
              <a:buSzPts val="900"/>
              <a:buChar char="◈"/>
              <a:defRPr sz="1300"/>
            </a:lvl5pPr>
            <a:lvl6pPr indent="-285750" lvl="5" marL="2743200" algn="l">
              <a:lnSpc>
                <a:spcPct val="100000"/>
              </a:lnSpc>
              <a:spcBef>
                <a:spcPts val="500"/>
              </a:spcBef>
              <a:spcAft>
                <a:spcPts val="0"/>
              </a:spcAft>
              <a:buSzPts val="900"/>
              <a:buChar char="◈"/>
              <a:defRPr sz="1300"/>
            </a:lvl6pPr>
            <a:lvl7pPr indent="-285750" lvl="6" marL="3200400" algn="l">
              <a:lnSpc>
                <a:spcPct val="100000"/>
              </a:lnSpc>
              <a:spcBef>
                <a:spcPts val="500"/>
              </a:spcBef>
              <a:spcAft>
                <a:spcPts val="0"/>
              </a:spcAft>
              <a:buSzPts val="900"/>
              <a:buChar char="◈"/>
              <a:defRPr sz="1300"/>
            </a:lvl7pPr>
            <a:lvl8pPr indent="-285750" lvl="7" marL="3657600" algn="l">
              <a:lnSpc>
                <a:spcPct val="100000"/>
              </a:lnSpc>
              <a:spcBef>
                <a:spcPts val="500"/>
              </a:spcBef>
              <a:spcAft>
                <a:spcPts val="0"/>
              </a:spcAft>
              <a:buSzPts val="900"/>
              <a:buChar char="◈"/>
              <a:defRPr sz="1300"/>
            </a:lvl8pPr>
            <a:lvl9pPr indent="-285750" lvl="8" marL="4114800" algn="l">
              <a:lnSpc>
                <a:spcPct val="100000"/>
              </a:lnSpc>
              <a:spcBef>
                <a:spcPts val="500"/>
              </a:spcBef>
              <a:spcAft>
                <a:spcPts val="500"/>
              </a:spcAft>
              <a:buSzPts val="900"/>
              <a:buChar char="◈"/>
              <a:defRPr sz="13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p28"/>
          <p:cNvSpPr txBox="1"/>
          <p:nvPr>
            <p:ph idx="1" type="subTitle"/>
          </p:nvPr>
        </p:nvSpPr>
        <p:spPr>
          <a:xfrm>
            <a:off x="471875" y="1017525"/>
            <a:ext cx="7824900" cy="3170700"/>
          </a:xfrm>
          <a:prstGeom prst="rect">
            <a:avLst/>
          </a:prstGeom>
          <a:noFill/>
          <a:ln>
            <a:noFill/>
          </a:ln>
          <a:effectLst>
            <a:outerShdw blurRad="25400">
              <a:srgbClr val="000000">
                <a:alpha val="45100"/>
              </a:srgbClr>
            </a:outerShdw>
          </a:effectLst>
        </p:spPr>
        <p:txBody>
          <a:bodyPr anchorCtr="0" anchor="t" bIns="45700" lIns="91425" spcFirstLastPara="1" rIns="91425" wrap="square" tIns="45700">
            <a:noAutofit/>
          </a:bodyPr>
          <a:lstStyle>
            <a:lvl1pPr lvl="0" algn="l">
              <a:lnSpc>
                <a:spcPct val="100000"/>
              </a:lnSpc>
              <a:spcBef>
                <a:spcPts val="280"/>
              </a:spcBef>
              <a:spcAft>
                <a:spcPts val="0"/>
              </a:spcAft>
              <a:buClr>
                <a:srgbClr val="FFFFFF"/>
              </a:buClr>
              <a:buSzPts val="1400"/>
              <a:buNone/>
              <a:defRPr i="0" sz="1600">
                <a:solidFill>
                  <a:schemeClr val="dk1"/>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descr="A picture containing drawing&#10;&#10;Description automatically generated" id="110" name="Google Shape;110;p28"/>
          <p:cNvPicPr preferRelativeResize="0"/>
          <p:nvPr/>
        </p:nvPicPr>
        <p:blipFill rotWithShape="1">
          <a:blip r:embed="rId3">
            <a:alphaModFix/>
          </a:blip>
          <a:srcRect b="21247" l="7639" r="7579" t="21252"/>
          <a:stretch/>
        </p:blipFill>
        <p:spPr>
          <a:xfrm>
            <a:off x="-7986" y="4433089"/>
            <a:ext cx="1225517" cy="46752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bg>
      <p:bgPr>
        <a:solidFill>
          <a:schemeClr val="lt1"/>
        </a:solidFill>
      </p:bgPr>
    </p:bg>
    <p:spTree>
      <p:nvGrpSpPr>
        <p:cNvPr id="111" name="Shape 111"/>
        <p:cNvGrpSpPr/>
        <p:nvPr/>
      </p:nvGrpSpPr>
      <p:grpSpPr>
        <a:xfrm>
          <a:off x="0" y="0"/>
          <a:ext cx="0" cy="0"/>
          <a:chOff x="0" y="0"/>
          <a:chExt cx="0" cy="0"/>
        </a:xfrm>
      </p:grpSpPr>
      <p:sp>
        <p:nvSpPr>
          <p:cNvPr id="112" name="Google Shape;112;p29"/>
          <p:cNvSpPr txBox="1"/>
          <p:nvPr>
            <p:ph idx="12" type="sldNum"/>
          </p:nvPr>
        </p:nvSpPr>
        <p:spPr>
          <a:xfrm>
            <a:off x="6851095" y="4785071"/>
            <a:ext cx="2133600" cy="273900"/>
          </a:xfrm>
          <a:prstGeom prst="rect">
            <a:avLst/>
          </a:prstGeom>
          <a:noFill/>
          <a:ln>
            <a:noFill/>
          </a:ln>
        </p:spPr>
        <p:txBody>
          <a:bodyPr anchorCtr="0" anchor="ctr" bIns="33125" lIns="66275" spcFirstLastPara="1" rIns="66275" wrap="square" tIns="33125">
            <a:noAutofit/>
          </a:bodyPr>
          <a:lstStyle>
            <a:lvl1pPr indent="0" lvl="0"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chemeClr val="dk1"/>
              </a:buClr>
              <a:buSzPts val="300"/>
              <a:buFont typeface="Calibri"/>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13" name="Google Shape;113;p29"/>
          <p:cNvSpPr txBox="1"/>
          <p:nvPr>
            <p:ph idx="1" type="body"/>
          </p:nvPr>
        </p:nvSpPr>
        <p:spPr>
          <a:xfrm>
            <a:off x="457200" y="1190275"/>
            <a:ext cx="8229600" cy="33282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381000" lvl="0" marL="457200" marR="0" algn="l">
              <a:lnSpc>
                <a:spcPct val="100000"/>
              </a:lnSpc>
              <a:spcBef>
                <a:spcPts val="600"/>
              </a:spcBef>
              <a:spcAft>
                <a:spcPts val="0"/>
              </a:spcAft>
              <a:buClr>
                <a:schemeClr val="dk1"/>
              </a:buClr>
              <a:buSzPts val="2400"/>
              <a:buChar char="•"/>
              <a:defRPr i="0" sz="2400" u="none" cap="none" strike="noStrike">
                <a:solidFill>
                  <a:schemeClr val="dk1"/>
                </a:solidFill>
              </a:defRPr>
            </a:lvl1pPr>
            <a:lvl2pPr indent="-368300" lvl="1" marL="914400" marR="0" algn="l">
              <a:lnSpc>
                <a:spcPct val="100000"/>
              </a:lnSpc>
              <a:spcBef>
                <a:spcPts val="600"/>
              </a:spcBef>
              <a:spcAft>
                <a:spcPts val="0"/>
              </a:spcAft>
              <a:buClr>
                <a:schemeClr val="dk1"/>
              </a:buClr>
              <a:buSzPts val="2200"/>
              <a:buChar char="–"/>
              <a:defRPr i="0" sz="2200" u="none" cap="none" strike="noStrike">
                <a:solidFill>
                  <a:schemeClr val="dk1"/>
                </a:solidFill>
              </a:defRPr>
            </a:lvl2pPr>
            <a:lvl3pPr indent="-342900" lvl="2" marL="1371600" marR="0" algn="l">
              <a:lnSpc>
                <a:spcPct val="100000"/>
              </a:lnSpc>
              <a:spcBef>
                <a:spcPts val="500"/>
              </a:spcBef>
              <a:spcAft>
                <a:spcPts val="0"/>
              </a:spcAft>
              <a:buClr>
                <a:schemeClr val="dk1"/>
              </a:buClr>
              <a:buSzPts val="1800"/>
              <a:buChar char="•"/>
              <a:defRPr i="0" sz="1800" u="none" cap="none" strike="noStrike">
                <a:solidFill>
                  <a:schemeClr val="dk1"/>
                </a:solidFill>
              </a:defRPr>
            </a:lvl3pPr>
            <a:lvl4pPr indent="-317500" lvl="3" marL="1828800" marR="0" algn="l">
              <a:lnSpc>
                <a:spcPct val="100000"/>
              </a:lnSpc>
              <a:spcBef>
                <a:spcPts val="400"/>
              </a:spcBef>
              <a:spcAft>
                <a:spcPts val="0"/>
              </a:spcAft>
              <a:buClr>
                <a:schemeClr val="dk1"/>
              </a:buClr>
              <a:buSzPts val="1400"/>
              <a:buChar char="–"/>
              <a:defRPr i="0" sz="1400" u="none" cap="none" strike="noStrike">
                <a:solidFill>
                  <a:schemeClr val="dk1"/>
                </a:solidFill>
              </a:defRPr>
            </a:lvl4pPr>
            <a:lvl5pPr indent="-311150" lvl="4" marL="2286000" marR="0" algn="l">
              <a:lnSpc>
                <a:spcPct val="100000"/>
              </a:lnSpc>
              <a:spcBef>
                <a:spcPts val="400"/>
              </a:spcBef>
              <a:spcAft>
                <a:spcPts val="0"/>
              </a:spcAft>
              <a:buClr>
                <a:schemeClr val="dk1"/>
              </a:buClr>
              <a:buSzPts val="1300"/>
              <a:buChar char="»"/>
              <a:defRPr i="0" sz="1300" u="none" cap="none" strike="noStrike">
                <a:solidFill>
                  <a:schemeClr val="dk1"/>
                </a:solidFill>
              </a:defRPr>
            </a:lvl5pPr>
            <a:lvl6pPr indent="-311150" lvl="5" marL="2743200" marR="0" algn="l">
              <a:lnSpc>
                <a:spcPct val="100000"/>
              </a:lnSpc>
              <a:spcBef>
                <a:spcPts val="400"/>
              </a:spcBef>
              <a:spcAft>
                <a:spcPts val="0"/>
              </a:spcAft>
              <a:buClr>
                <a:schemeClr val="dk1"/>
              </a:buClr>
              <a:buSzPts val="1300"/>
              <a:buChar char="•"/>
              <a:defRPr i="0" sz="1300" u="none" cap="none" strike="noStrike">
                <a:solidFill>
                  <a:schemeClr val="dk1"/>
                </a:solidFill>
              </a:defRPr>
            </a:lvl6pPr>
            <a:lvl7pPr indent="-311150" lvl="6" marL="3200400" marR="0" algn="l">
              <a:lnSpc>
                <a:spcPct val="100000"/>
              </a:lnSpc>
              <a:spcBef>
                <a:spcPts val="400"/>
              </a:spcBef>
              <a:spcAft>
                <a:spcPts val="0"/>
              </a:spcAft>
              <a:buClr>
                <a:schemeClr val="dk1"/>
              </a:buClr>
              <a:buSzPts val="1300"/>
              <a:buChar char="•"/>
              <a:defRPr i="0" sz="1300" u="none" cap="none" strike="noStrike">
                <a:solidFill>
                  <a:schemeClr val="dk1"/>
                </a:solidFill>
              </a:defRPr>
            </a:lvl7pPr>
            <a:lvl8pPr indent="-311150" lvl="7" marL="3657600" marR="0" algn="l">
              <a:lnSpc>
                <a:spcPct val="100000"/>
              </a:lnSpc>
              <a:spcBef>
                <a:spcPts val="400"/>
              </a:spcBef>
              <a:spcAft>
                <a:spcPts val="0"/>
              </a:spcAft>
              <a:buClr>
                <a:schemeClr val="dk1"/>
              </a:buClr>
              <a:buSzPts val="1300"/>
              <a:buChar char="•"/>
              <a:defRPr i="0" sz="1300" u="none" cap="none" strike="noStrike">
                <a:solidFill>
                  <a:schemeClr val="dk1"/>
                </a:solidFill>
              </a:defRPr>
            </a:lvl8pPr>
            <a:lvl9pPr indent="-311150" lvl="8" marL="4114800" marR="0" algn="l">
              <a:lnSpc>
                <a:spcPct val="100000"/>
              </a:lnSpc>
              <a:spcBef>
                <a:spcPts val="400"/>
              </a:spcBef>
              <a:spcAft>
                <a:spcPts val="0"/>
              </a:spcAft>
              <a:buClr>
                <a:schemeClr val="dk1"/>
              </a:buClr>
              <a:buSzPts val="1300"/>
              <a:buChar char="•"/>
              <a:defRPr i="0" sz="1300" u="none" cap="none" strike="noStrike">
                <a:solidFill>
                  <a:schemeClr val="dk1"/>
                </a:solidFill>
              </a:defRPr>
            </a:lvl9pPr>
          </a:lstStyle>
          <a:p/>
        </p:txBody>
      </p:sp>
      <p:pic>
        <p:nvPicPr>
          <p:cNvPr id="114" name="Google Shape;114;p29"/>
          <p:cNvPicPr preferRelativeResize="0"/>
          <p:nvPr/>
        </p:nvPicPr>
        <p:blipFill rotWithShape="1">
          <a:blip r:embed="rId2">
            <a:alphaModFix/>
          </a:blip>
          <a:srcRect b="0" l="0" r="0" t="0"/>
          <a:stretch/>
        </p:blipFill>
        <p:spPr>
          <a:xfrm>
            <a:off x="0" y="4449225"/>
            <a:ext cx="1364096" cy="492600"/>
          </a:xfrm>
          <a:prstGeom prst="rect">
            <a:avLst/>
          </a:prstGeom>
          <a:noFill/>
          <a:ln>
            <a:noFill/>
          </a:ln>
        </p:spPr>
      </p:pic>
      <p:sp>
        <p:nvSpPr>
          <p:cNvPr id="115" name="Google Shape;115;p29"/>
          <p:cNvSpPr/>
          <p:nvPr/>
        </p:nvSpPr>
        <p:spPr>
          <a:xfrm>
            <a:off x="137300" y="256000"/>
            <a:ext cx="5588100" cy="562800"/>
          </a:xfrm>
          <a:prstGeom prst="parallelogram">
            <a:avLst>
              <a:gd fmla="val 25000" name="adj"/>
            </a:avLst>
          </a:prstGeom>
          <a:solidFill>
            <a:srgbClr val="E2A0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29"/>
          <p:cNvSpPr txBox="1"/>
          <p:nvPr>
            <p:ph type="ctrTitle"/>
          </p:nvPr>
        </p:nvSpPr>
        <p:spPr>
          <a:xfrm>
            <a:off x="307100" y="256000"/>
            <a:ext cx="7824900" cy="562800"/>
          </a:xfrm>
          <a:prstGeom prst="rect">
            <a:avLst/>
          </a:prstGeom>
          <a:noFill/>
          <a:ln>
            <a:noFill/>
          </a:ln>
          <a:effectLst>
            <a:outerShdw blurRad="25400">
              <a:srgbClr val="000000">
                <a:alpha val="451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400"/>
              <a:buNone/>
              <a:defRPr i="0" sz="2400">
                <a:solidFill>
                  <a:schemeClr val="lt1"/>
                </a:solidFill>
              </a:defRPr>
            </a:lvl1pPr>
            <a:lvl2pPr lvl="1" algn="l">
              <a:lnSpc>
                <a:spcPct val="100000"/>
              </a:lnSpc>
              <a:spcBef>
                <a:spcPts val="0"/>
              </a:spcBef>
              <a:spcAft>
                <a:spcPts val="0"/>
              </a:spcAft>
              <a:buClr>
                <a:schemeClr val="lt1"/>
              </a:buClr>
              <a:buSzPts val="1400"/>
              <a:buNone/>
              <a:defRPr>
                <a:solidFill>
                  <a:schemeClr val="lt1"/>
                </a:solidFill>
              </a:defRPr>
            </a:lvl2pPr>
            <a:lvl3pPr lvl="2" algn="l">
              <a:lnSpc>
                <a:spcPct val="100000"/>
              </a:lnSpc>
              <a:spcBef>
                <a:spcPts val="0"/>
              </a:spcBef>
              <a:spcAft>
                <a:spcPts val="0"/>
              </a:spcAft>
              <a:buClr>
                <a:schemeClr val="lt1"/>
              </a:buClr>
              <a:buSzPts val="1400"/>
              <a:buNone/>
              <a:defRPr>
                <a:solidFill>
                  <a:schemeClr val="lt1"/>
                </a:solidFill>
              </a:defRPr>
            </a:lvl3pPr>
            <a:lvl4pPr lvl="3" algn="l">
              <a:lnSpc>
                <a:spcPct val="100000"/>
              </a:lnSpc>
              <a:spcBef>
                <a:spcPts val="0"/>
              </a:spcBef>
              <a:spcAft>
                <a:spcPts val="0"/>
              </a:spcAft>
              <a:buClr>
                <a:schemeClr val="lt1"/>
              </a:buClr>
              <a:buSzPts val="1400"/>
              <a:buNone/>
              <a:defRPr>
                <a:solidFill>
                  <a:schemeClr val="lt1"/>
                </a:solidFill>
              </a:defRPr>
            </a:lvl4pPr>
            <a:lvl5pPr lvl="4" algn="l">
              <a:lnSpc>
                <a:spcPct val="100000"/>
              </a:lnSpc>
              <a:spcBef>
                <a:spcPts val="0"/>
              </a:spcBef>
              <a:spcAft>
                <a:spcPts val="0"/>
              </a:spcAft>
              <a:buClr>
                <a:schemeClr val="lt1"/>
              </a:buClr>
              <a:buSzPts val="1400"/>
              <a:buNone/>
              <a:defRPr>
                <a:solidFill>
                  <a:schemeClr val="lt1"/>
                </a:solidFill>
              </a:defRPr>
            </a:lvl5pPr>
            <a:lvl6pPr lvl="5" algn="l">
              <a:lnSpc>
                <a:spcPct val="100000"/>
              </a:lnSpc>
              <a:spcBef>
                <a:spcPts val="0"/>
              </a:spcBef>
              <a:spcAft>
                <a:spcPts val="0"/>
              </a:spcAft>
              <a:buClr>
                <a:schemeClr val="lt1"/>
              </a:buClr>
              <a:buSzPts val="1400"/>
              <a:buNone/>
              <a:defRPr>
                <a:solidFill>
                  <a:schemeClr val="lt1"/>
                </a:solidFill>
              </a:defRPr>
            </a:lvl6pPr>
            <a:lvl7pPr lvl="6" algn="l">
              <a:lnSpc>
                <a:spcPct val="100000"/>
              </a:lnSpc>
              <a:spcBef>
                <a:spcPts val="0"/>
              </a:spcBef>
              <a:spcAft>
                <a:spcPts val="0"/>
              </a:spcAft>
              <a:buClr>
                <a:schemeClr val="lt1"/>
              </a:buClr>
              <a:buSzPts val="1400"/>
              <a:buNone/>
              <a:defRPr>
                <a:solidFill>
                  <a:schemeClr val="lt1"/>
                </a:solidFill>
              </a:defRPr>
            </a:lvl7pPr>
            <a:lvl8pPr lvl="7" algn="l">
              <a:lnSpc>
                <a:spcPct val="100000"/>
              </a:lnSpc>
              <a:spcBef>
                <a:spcPts val="0"/>
              </a:spcBef>
              <a:spcAft>
                <a:spcPts val="0"/>
              </a:spcAft>
              <a:buClr>
                <a:schemeClr val="lt1"/>
              </a:buClr>
              <a:buSzPts val="1400"/>
              <a:buNone/>
              <a:defRPr>
                <a:solidFill>
                  <a:schemeClr val="lt1"/>
                </a:solidFill>
              </a:defRPr>
            </a:lvl8pPr>
            <a:lvl9pPr lvl="8" algn="l">
              <a:lnSpc>
                <a:spcPct val="100000"/>
              </a:lnSpc>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9">
    <p:spTree>
      <p:nvGrpSpPr>
        <p:cNvPr id="117" name="Shape 117"/>
        <p:cNvGrpSpPr/>
        <p:nvPr/>
      </p:nvGrpSpPr>
      <p:grpSpPr>
        <a:xfrm>
          <a:off x="0" y="0"/>
          <a:ext cx="0" cy="0"/>
          <a:chOff x="0" y="0"/>
          <a:chExt cx="0" cy="0"/>
        </a:xfrm>
      </p:grpSpPr>
      <p:pic>
        <p:nvPicPr>
          <p:cNvPr id="118" name="Google Shape;118;p30"/>
          <p:cNvPicPr preferRelativeResize="0"/>
          <p:nvPr/>
        </p:nvPicPr>
        <p:blipFill rotWithShape="1">
          <a:blip r:embed="rId2">
            <a:alphaModFix/>
          </a:blip>
          <a:srcRect b="0" l="0" r="0" t="0"/>
          <a:stretch/>
        </p:blipFill>
        <p:spPr>
          <a:xfrm>
            <a:off x="0" y="401"/>
            <a:ext cx="9144000" cy="5142698"/>
          </a:xfrm>
          <a:prstGeom prst="rect">
            <a:avLst/>
          </a:prstGeom>
          <a:noFill/>
          <a:ln>
            <a:noFill/>
          </a:ln>
        </p:spPr>
      </p:pic>
      <p:pic>
        <p:nvPicPr>
          <p:cNvPr descr="A picture containing drawing&#10;&#10;Description automatically generated" id="119" name="Google Shape;119;p30"/>
          <p:cNvPicPr preferRelativeResize="0"/>
          <p:nvPr/>
        </p:nvPicPr>
        <p:blipFill rotWithShape="1">
          <a:blip r:embed="rId3">
            <a:alphaModFix/>
          </a:blip>
          <a:srcRect b="21247" l="7639" r="7579" t="21252"/>
          <a:stretch/>
        </p:blipFill>
        <p:spPr>
          <a:xfrm>
            <a:off x="-7986" y="4433089"/>
            <a:ext cx="1225517" cy="467524"/>
          </a:xfrm>
          <a:prstGeom prst="rect">
            <a:avLst/>
          </a:prstGeom>
          <a:noFill/>
          <a:ln>
            <a:noFill/>
          </a:ln>
        </p:spPr>
      </p:pic>
      <p:sp>
        <p:nvSpPr>
          <p:cNvPr id="120" name="Google Shape;120;p30"/>
          <p:cNvSpPr txBox="1"/>
          <p:nvPr/>
        </p:nvSpPr>
        <p:spPr>
          <a:xfrm>
            <a:off x="797396" y="2182900"/>
            <a:ext cx="7765500" cy="942900"/>
          </a:xfrm>
          <a:prstGeom prst="rect">
            <a:avLst/>
          </a:prstGeom>
          <a:solidFill>
            <a:srgbClr val="F3AF35">
              <a:alpha val="811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1400" u="none" cap="none" strike="noStrike">
              <a:solidFill>
                <a:schemeClr val="lt1"/>
              </a:solidFill>
              <a:latin typeface="Montserrat"/>
              <a:ea typeface="Montserrat"/>
              <a:cs typeface="Montserrat"/>
              <a:sym typeface="Montserrat"/>
            </a:endParaRPr>
          </a:p>
        </p:txBody>
      </p:sp>
      <p:sp>
        <p:nvSpPr>
          <p:cNvPr id="121" name="Google Shape;121;p30"/>
          <p:cNvSpPr txBox="1"/>
          <p:nvPr>
            <p:ph type="title"/>
          </p:nvPr>
        </p:nvSpPr>
        <p:spPr>
          <a:xfrm>
            <a:off x="979725" y="2377850"/>
            <a:ext cx="7409100" cy="5307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lvl="0" algn="ctr">
              <a:lnSpc>
                <a:spcPct val="100000"/>
              </a:lnSpc>
              <a:spcBef>
                <a:spcPts val="0"/>
              </a:spcBef>
              <a:spcAft>
                <a:spcPts val="0"/>
              </a:spcAft>
              <a:buSzPts val="30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blipFill>
          <a:blip r:embed="rId2">
            <a:alphaModFix/>
          </a:blip>
          <a:stretch>
            <a:fillRect/>
          </a:stretch>
        </a:blipFill>
      </p:bgPr>
    </p:bg>
    <p:spTree>
      <p:nvGrpSpPr>
        <p:cNvPr id="122" name="Shape 122"/>
        <p:cNvGrpSpPr/>
        <p:nvPr/>
      </p:nvGrpSpPr>
      <p:grpSpPr>
        <a:xfrm>
          <a:off x="0" y="0"/>
          <a:ext cx="0" cy="0"/>
          <a:chOff x="0" y="0"/>
          <a:chExt cx="0" cy="0"/>
        </a:xfrm>
      </p:grpSpPr>
      <p:sp>
        <p:nvSpPr>
          <p:cNvPr id="123" name="Google Shape;123;p31"/>
          <p:cNvSpPr txBox="1"/>
          <p:nvPr>
            <p:ph type="ctrTitle"/>
          </p:nvPr>
        </p:nvSpPr>
        <p:spPr>
          <a:xfrm>
            <a:off x="471875" y="379575"/>
            <a:ext cx="4821600" cy="339600"/>
          </a:xfrm>
          <a:prstGeom prst="rect">
            <a:avLst/>
          </a:prstGeom>
          <a:noFill/>
          <a:ln>
            <a:noFill/>
          </a:ln>
          <a:effectLst>
            <a:outerShdw blurRad="25400">
              <a:srgbClr val="000000">
                <a:alpha val="45100"/>
              </a:srgbClr>
            </a:outerShdw>
          </a:effectLst>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2400"/>
              <a:buNone/>
              <a:defRPr i="0" sz="2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1"/>
          <p:cNvSpPr txBox="1"/>
          <p:nvPr>
            <p:ph idx="1" type="subTitle"/>
          </p:nvPr>
        </p:nvSpPr>
        <p:spPr>
          <a:xfrm>
            <a:off x="471875" y="787356"/>
            <a:ext cx="4821600" cy="3400800"/>
          </a:xfrm>
          <a:prstGeom prst="rect">
            <a:avLst/>
          </a:prstGeom>
          <a:noFill/>
          <a:ln>
            <a:noFill/>
          </a:ln>
          <a:effectLst>
            <a:outerShdw blurRad="25400">
              <a:srgbClr val="000000">
                <a:alpha val="45100"/>
              </a:srgbClr>
            </a:outerShdw>
          </a:effectLst>
        </p:spPr>
        <p:txBody>
          <a:bodyPr anchorCtr="0" anchor="t" bIns="45700" lIns="91425" spcFirstLastPara="1" rIns="91425" wrap="square" tIns="45700">
            <a:noAutofit/>
          </a:bodyPr>
          <a:lstStyle>
            <a:lvl1pPr lvl="0" algn="l">
              <a:lnSpc>
                <a:spcPct val="100000"/>
              </a:lnSpc>
              <a:spcBef>
                <a:spcPts val="280"/>
              </a:spcBef>
              <a:spcAft>
                <a:spcPts val="0"/>
              </a:spcAft>
              <a:buClr>
                <a:srgbClr val="FFFFFF"/>
              </a:buClr>
              <a:buSzPts val="1400"/>
              <a:buNone/>
              <a:defRPr i="0" sz="1600">
                <a:solidFill>
                  <a:schemeClr val="dk1"/>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bg>
      <p:bgPr>
        <a:blipFill>
          <a:blip r:embed="rId2">
            <a:alphaModFix/>
          </a:blip>
          <a:stretch>
            <a:fillRect/>
          </a:stretch>
        </a:blipFill>
      </p:bgPr>
    </p:bg>
    <p:spTree>
      <p:nvGrpSpPr>
        <p:cNvPr id="125" name="Shape 125"/>
        <p:cNvGrpSpPr/>
        <p:nvPr/>
      </p:nvGrpSpPr>
      <p:grpSpPr>
        <a:xfrm>
          <a:off x="0" y="0"/>
          <a:ext cx="0" cy="0"/>
          <a:chOff x="0" y="0"/>
          <a:chExt cx="0" cy="0"/>
        </a:xfrm>
      </p:grpSpPr>
      <p:sp>
        <p:nvSpPr>
          <p:cNvPr id="126" name="Google Shape;126;p32"/>
          <p:cNvSpPr/>
          <p:nvPr/>
        </p:nvSpPr>
        <p:spPr>
          <a:xfrm>
            <a:off x="4449288" y="1448197"/>
            <a:ext cx="3697800" cy="404400"/>
          </a:xfrm>
          <a:prstGeom prst="parallelogram">
            <a:avLst>
              <a:gd fmla="val 25000" name="adj"/>
            </a:avLst>
          </a:prstGeom>
          <a:solidFill>
            <a:srgbClr val="E4A11C"/>
          </a:solidFill>
          <a:ln>
            <a:noFill/>
          </a:ln>
        </p:spPr>
        <p:txBody>
          <a:bodyPr anchorCtr="0" anchor="ctr" bIns="68550" lIns="68550" spcFirstLastPara="1" rIns="68550" wrap="square" tIns="68550">
            <a:noAutofit/>
          </a:bodyPr>
          <a:lstStyle/>
          <a:p>
            <a:pPr indent="0" lvl="0" marL="0" marR="0" rtl="0" algn="ctr">
              <a:lnSpc>
                <a:spcPct val="9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127" name="Google Shape;127;p32"/>
          <p:cNvSpPr txBox="1"/>
          <p:nvPr>
            <p:ph idx="1" type="body"/>
          </p:nvPr>
        </p:nvSpPr>
        <p:spPr>
          <a:xfrm>
            <a:off x="4362217" y="1987550"/>
            <a:ext cx="3871800" cy="17955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228600" lvl="0" marL="457200" algn="ctr">
              <a:lnSpc>
                <a:spcPct val="100000"/>
              </a:lnSpc>
              <a:spcBef>
                <a:spcPts val="300"/>
              </a:spcBef>
              <a:spcAft>
                <a:spcPts val="0"/>
              </a:spcAft>
              <a:buSzPts val="1100"/>
              <a:buNone/>
              <a:defRPr b="0" i="0">
                <a:latin typeface="Arial"/>
                <a:ea typeface="Arial"/>
                <a:cs typeface="Arial"/>
                <a:sym typeface="Arial"/>
              </a:defRPr>
            </a:lvl1pPr>
            <a:lvl2pPr indent="-285750" lvl="1" marL="914400" algn="l">
              <a:lnSpc>
                <a:spcPct val="100000"/>
              </a:lnSpc>
              <a:spcBef>
                <a:spcPts val="500"/>
              </a:spcBef>
              <a:spcAft>
                <a:spcPts val="0"/>
              </a:spcAft>
              <a:buSzPts val="900"/>
              <a:buChar char="?"/>
              <a:defRPr/>
            </a:lvl2pPr>
            <a:lvl3pPr indent="-279400" lvl="2" marL="1371600" algn="l">
              <a:lnSpc>
                <a:spcPct val="100000"/>
              </a:lnSpc>
              <a:spcBef>
                <a:spcPts val="500"/>
              </a:spcBef>
              <a:spcAft>
                <a:spcPts val="0"/>
              </a:spcAft>
              <a:buSzPts val="800"/>
              <a:buChar char="◈"/>
              <a:defRPr/>
            </a:lvl3pPr>
            <a:lvl4pPr indent="-273050" lvl="3" marL="1828800" algn="l">
              <a:lnSpc>
                <a:spcPct val="100000"/>
              </a:lnSpc>
              <a:spcBef>
                <a:spcPts val="500"/>
              </a:spcBef>
              <a:spcAft>
                <a:spcPts val="0"/>
              </a:spcAft>
              <a:buSzPts val="700"/>
              <a:buChar char="?"/>
              <a:defRPr/>
            </a:lvl4pPr>
            <a:lvl5pPr indent="-273050" lvl="4" marL="2286000" algn="l">
              <a:lnSpc>
                <a:spcPct val="100000"/>
              </a:lnSpc>
              <a:spcBef>
                <a:spcPts val="500"/>
              </a:spcBef>
              <a:spcAft>
                <a:spcPts val="0"/>
              </a:spcAft>
              <a:buSzPts val="700"/>
              <a:buChar char="◈"/>
              <a:defRPr/>
            </a:lvl5pPr>
            <a:lvl6pPr indent="-273050" lvl="5" marL="2743200" algn="l">
              <a:lnSpc>
                <a:spcPct val="100000"/>
              </a:lnSpc>
              <a:spcBef>
                <a:spcPts val="500"/>
              </a:spcBef>
              <a:spcAft>
                <a:spcPts val="0"/>
              </a:spcAft>
              <a:buSzPts val="700"/>
              <a:buChar char="◈"/>
              <a:defRPr/>
            </a:lvl6pPr>
            <a:lvl7pPr indent="-273050" lvl="6" marL="3200400" algn="l">
              <a:lnSpc>
                <a:spcPct val="100000"/>
              </a:lnSpc>
              <a:spcBef>
                <a:spcPts val="500"/>
              </a:spcBef>
              <a:spcAft>
                <a:spcPts val="0"/>
              </a:spcAft>
              <a:buSzPts val="700"/>
              <a:buChar char="◈"/>
              <a:defRPr/>
            </a:lvl7pPr>
            <a:lvl8pPr indent="-273050" lvl="7" marL="3657600" algn="l">
              <a:lnSpc>
                <a:spcPct val="100000"/>
              </a:lnSpc>
              <a:spcBef>
                <a:spcPts val="500"/>
              </a:spcBef>
              <a:spcAft>
                <a:spcPts val="0"/>
              </a:spcAft>
              <a:buSzPts val="700"/>
              <a:buChar char="◈"/>
              <a:defRPr/>
            </a:lvl8pPr>
            <a:lvl9pPr indent="-273050" lvl="8" marL="4114800" algn="l">
              <a:lnSpc>
                <a:spcPct val="100000"/>
              </a:lnSpc>
              <a:spcBef>
                <a:spcPts val="500"/>
              </a:spcBef>
              <a:spcAft>
                <a:spcPts val="500"/>
              </a:spcAft>
              <a:buSzPts val="700"/>
              <a:buChar char="◈"/>
              <a:defRPr/>
            </a:lvl9pPr>
          </a:lstStyle>
          <a:p/>
        </p:txBody>
      </p:sp>
      <p:sp>
        <p:nvSpPr>
          <p:cNvPr id="128" name="Google Shape;128;p32"/>
          <p:cNvSpPr txBox="1"/>
          <p:nvPr>
            <p:ph idx="2" type="body"/>
          </p:nvPr>
        </p:nvSpPr>
        <p:spPr>
          <a:xfrm>
            <a:off x="4511192" y="1391801"/>
            <a:ext cx="3697800" cy="3954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228600" lvl="0" marL="457200" algn="ctr">
              <a:lnSpc>
                <a:spcPct val="100000"/>
              </a:lnSpc>
              <a:spcBef>
                <a:spcPts val="300"/>
              </a:spcBef>
              <a:spcAft>
                <a:spcPts val="0"/>
              </a:spcAft>
              <a:buSzPts val="1100"/>
              <a:buNone/>
              <a:defRPr b="0" i="0" sz="2400">
                <a:latin typeface="Arial"/>
                <a:ea typeface="Arial"/>
                <a:cs typeface="Arial"/>
                <a:sym typeface="Arial"/>
              </a:defRPr>
            </a:lvl1pPr>
            <a:lvl2pPr indent="-285750" lvl="1" marL="914400" algn="l">
              <a:lnSpc>
                <a:spcPct val="100000"/>
              </a:lnSpc>
              <a:spcBef>
                <a:spcPts val="500"/>
              </a:spcBef>
              <a:spcAft>
                <a:spcPts val="0"/>
              </a:spcAft>
              <a:buSzPts val="900"/>
              <a:buChar char="?"/>
              <a:defRPr>
                <a:latin typeface="Arial"/>
                <a:ea typeface="Arial"/>
                <a:cs typeface="Arial"/>
                <a:sym typeface="Arial"/>
              </a:defRPr>
            </a:lvl2pPr>
            <a:lvl3pPr indent="-279400" lvl="2" marL="1371600" algn="l">
              <a:lnSpc>
                <a:spcPct val="100000"/>
              </a:lnSpc>
              <a:spcBef>
                <a:spcPts val="500"/>
              </a:spcBef>
              <a:spcAft>
                <a:spcPts val="0"/>
              </a:spcAft>
              <a:buSzPts val="800"/>
              <a:buChar char="◈"/>
              <a:defRPr>
                <a:latin typeface="Arial"/>
                <a:ea typeface="Arial"/>
                <a:cs typeface="Arial"/>
                <a:sym typeface="Arial"/>
              </a:defRPr>
            </a:lvl3pPr>
            <a:lvl4pPr indent="-273050" lvl="3" marL="1828800" algn="l">
              <a:lnSpc>
                <a:spcPct val="100000"/>
              </a:lnSpc>
              <a:spcBef>
                <a:spcPts val="500"/>
              </a:spcBef>
              <a:spcAft>
                <a:spcPts val="0"/>
              </a:spcAft>
              <a:buSzPts val="700"/>
              <a:buChar char="?"/>
              <a:defRPr>
                <a:latin typeface="Arial"/>
                <a:ea typeface="Arial"/>
                <a:cs typeface="Arial"/>
                <a:sym typeface="Arial"/>
              </a:defRPr>
            </a:lvl4pPr>
            <a:lvl5pPr indent="-273050" lvl="4" marL="2286000" algn="l">
              <a:lnSpc>
                <a:spcPct val="100000"/>
              </a:lnSpc>
              <a:spcBef>
                <a:spcPts val="500"/>
              </a:spcBef>
              <a:spcAft>
                <a:spcPts val="0"/>
              </a:spcAft>
              <a:buSzPts val="700"/>
              <a:buChar char="◈"/>
              <a:defRPr>
                <a:latin typeface="Arial"/>
                <a:ea typeface="Arial"/>
                <a:cs typeface="Arial"/>
                <a:sym typeface="Arial"/>
              </a:defRPr>
            </a:lvl5pPr>
            <a:lvl6pPr indent="-273050" lvl="5" marL="2743200" algn="l">
              <a:lnSpc>
                <a:spcPct val="100000"/>
              </a:lnSpc>
              <a:spcBef>
                <a:spcPts val="500"/>
              </a:spcBef>
              <a:spcAft>
                <a:spcPts val="0"/>
              </a:spcAft>
              <a:buSzPts val="700"/>
              <a:buChar char="◈"/>
              <a:defRPr/>
            </a:lvl6pPr>
            <a:lvl7pPr indent="-273050" lvl="6" marL="3200400" algn="l">
              <a:lnSpc>
                <a:spcPct val="100000"/>
              </a:lnSpc>
              <a:spcBef>
                <a:spcPts val="500"/>
              </a:spcBef>
              <a:spcAft>
                <a:spcPts val="0"/>
              </a:spcAft>
              <a:buSzPts val="700"/>
              <a:buChar char="◈"/>
              <a:defRPr/>
            </a:lvl7pPr>
            <a:lvl8pPr indent="-273050" lvl="7" marL="3657600" algn="l">
              <a:lnSpc>
                <a:spcPct val="100000"/>
              </a:lnSpc>
              <a:spcBef>
                <a:spcPts val="500"/>
              </a:spcBef>
              <a:spcAft>
                <a:spcPts val="0"/>
              </a:spcAft>
              <a:buSzPts val="700"/>
              <a:buChar char="◈"/>
              <a:defRPr/>
            </a:lvl8pPr>
            <a:lvl9pPr indent="-273050" lvl="8" marL="4114800" algn="l">
              <a:lnSpc>
                <a:spcPct val="100000"/>
              </a:lnSpc>
              <a:spcBef>
                <a:spcPts val="500"/>
              </a:spcBef>
              <a:spcAft>
                <a:spcPts val="500"/>
              </a:spcAft>
              <a:buSzPts val="7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9" name="Shape 129"/>
        <p:cNvGrpSpPr/>
        <p:nvPr/>
      </p:nvGrpSpPr>
      <p:grpSpPr>
        <a:xfrm>
          <a:off x="0" y="0"/>
          <a:ext cx="0" cy="0"/>
          <a:chOff x="0" y="0"/>
          <a:chExt cx="0" cy="0"/>
        </a:xfrm>
      </p:grpSpPr>
      <p:pic>
        <p:nvPicPr>
          <p:cNvPr id="130" name="Google Shape;130;p33"/>
          <p:cNvPicPr preferRelativeResize="0"/>
          <p:nvPr/>
        </p:nvPicPr>
        <p:blipFill rotWithShape="1">
          <a:blip r:embed="rId2">
            <a:alphaModFix amt="40000"/>
          </a:blip>
          <a:srcRect b="0" l="70" r="70" t="0"/>
          <a:stretch/>
        </p:blipFill>
        <p:spPr>
          <a:xfrm>
            <a:off x="15" y="374"/>
            <a:ext cx="9143988" cy="5142761"/>
          </a:xfrm>
          <a:prstGeom prst="rect">
            <a:avLst/>
          </a:prstGeom>
          <a:noFill/>
          <a:ln>
            <a:noFill/>
          </a:ln>
        </p:spPr>
      </p:pic>
      <p:pic>
        <p:nvPicPr>
          <p:cNvPr descr="A picture containing drawing&#10;&#10;Description automatically generated" id="131" name="Google Shape;131;p33"/>
          <p:cNvPicPr preferRelativeResize="0"/>
          <p:nvPr/>
        </p:nvPicPr>
        <p:blipFill rotWithShape="1">
          <a:blip r:embed="rId3">
            <a:alphaModFix/>
          </a:blip>
          <a:srcRect b="21242" l="7639" r="7579" t="21254"/>
          <a:stretch/>
        </p:blipFill>
        <p:spPr>
          <a:xfrm>
            <a:off x="-7986" y="4433089"/>
            <a:ext cx="1225517" cy="467524"/>
          </a:xfrm>
          <a:prstGeom prst="rect">
            <a:avLst/>
          </a:prstGeom>
          <a:noFill/>
          <a:ln>
            <a:noFill/>
          </a:ln>
        </p:spPr>
      </p:pic>
      <p:sp>
        <p:nvSpPr>
          <p:cNvPr id="132" name="Google Shape;132;p33"/>
          <p:cNvSpPr txBox="1"/>
          <p:nvPr>
            <p:ph type="title"/>
          </p:nvPr>
        </p:nvSpPr>
        <p:spPr>
          <a:xfrm>
            <a:off x="689250" y="1661403"/>
            <a:ext cx="7765500" cy="942900"/>
          </a:xfrm>
          <a:prstGeom prst="rect">
            <a:avLst/>
          </a:prstGeom>
          <a:noFill/>
          <a:ln>
            <a:noFill/>
          </a:ln>
          <a:effectLst>
            <a:outerShdw blurRad="25400">
              <a:srgbClr val="000000">
                <a:alpha val="45100"/>
              </a:srgbClr>
            </a:outerShdw>
          </a:effectLst>
        </p:spPr>
        <p:txBody>
          <a:bodyPr anchorCtr="0" anchor="ctr" bIns="34275" lIns="68575" spcFirstLastPara="1" rIns="68575" wrap="square" tIns="34275">
            <a:noAutofit/>
          </a:bodyPr>
          <a:lstStyle>
            <a:lvl1pPr lvl="0" algn="ctr">
              <a:lnSpc>
                <a:spcPct val="100000"/>
              </a:lnSpc>
              <a:spcBef>
                <a:spcPts val="0"/>
              </a:spcBef>
              <a:spcAft>
                <a:spcPts val="0"/>
              </a:spcAft>
              <a:buSzPts val="3000"/>
              <a:buFont typeface="Montserrat ExtraBold"/>
              <a:buNone/>
              <a:defRPr b="0" i="0">
                <a:latin typeface="Montserrat ExtraBold"/>
                <a:ea typeface="Montserrat ExtraBold"/>
                <a:cs typeface="Montserrat ExtraBold"/>
                <a:sym typeface="Montserrat ExtraBold"/>
              </a:defRPr>
            </a:lvl1pPr>
            <a:lvl2pPr lvl="1"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2pPr>
            <a:lvl3pPr lvl="2"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3pPr>
            <a:lvl4pPr lvl="3"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4pPr>
            <a:lvl5pPr lvl="4"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5pPr>
            <a:lvl6pPr lvl="5"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6pPr>
            <a:lvl7pPr lvl="6"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7pPr>
            <a:lvl8pPr lvl="7"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8pPr>
            <a:lvl9pPr lvl="8" algn="l">
              <a:lnSpc>
                <a:spcPct val="100000"/>
              </a:lnSpc>
              <a:spcBef>
                <a:spcPts val="0"/>
              </a:spcBef>
              <a:spcAft>
                <a:spcPts val="0"/>
              </a:spcAft>
              <a:buSzPts val="1100"/>
              <a:buFont typeface="Montserrat ExtraBold"/>
              <a:buNone/>
              <a:defRPr b="0">
                <a:latin typeface="Montserrat ExtraBold"/>
                <a:ea typeface="Montserrat ExtraBold"/>
                <a:cs typeface="Montserrat ExtraBold"/>
                <a:sym typeface="Montserrat ExtraBold"/>
              </a:defRPr>
            </a:lvl9pPr>
          </a:lstStyle>
          <a:p/>
        </p:txBody>
      </p:sp>
      <p:sp>
        <p:nvSpPr>
          <p:cNvPr id="133" name="Google Shape;133;p33"/>
          <p:cNvSpPr/>
          <p:nvPr/>
        </p:nvSpPr>
        <p:spPr>
          <a:xfrm>
            <a:off x="2456100" y="2976945"/>
            <a:ext cx="4231800" cy="404400"/>
          </a:xfrm>
          <a:prstGeom prst="parallelogram">
            <a:avLst>
              <a:gd fmla="val 25000" name="adj"/>
            </a:avLst>
          </a:prstGeom>
          <a:solidFill>
            <a:srgbClr val="E4A11C"/>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33"/>
          <p:cNvSpPr txBox="1"/>
          <p:nvPr>
            <p:ph idx="1" type="subTitle"/>
          </p:nvPr>
        </p:nvSpPr>
        <p:spPr>
          <a:xfrm>
            <a:off x="2724825" y="3041200"/>
            <a:ext cx="3653400" cy="2448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lvl="0" algn="ctr">
              <a:lnSpc>
                <a:spcPct val="100000"/>
              </a:lnSpc>
              <a:spcBef>
                <a:spcPts val="300"/>
              </a:spcBef>
              <a:spcAft>
                <a:spcPts val="0"/>
              </a:spcAft>
              <a:buSzPts val="1100"/>
              <a:buNone/>
              <a:defRPr b="1"/>
            </a:lvl1pPr>
            <a:lvl2pPr lvl="1" algn="l">
              <a:lnSpc>
                <a:spcPct val="100000"/>
              </a:lnSpc>
              <a:spcBef>
                <a:spcPts val="500"/>
              </a:spcBef>
              <a:spcAft>
                <a:spcPts val="0"/>
              </a:spcAft>
              <a:buSzPts val="900"/>
              <a:buNone/>
              <a:defRPr/>
            </a:lvl2pPr>
            <a:lvl3pPr lvl="2" algn="l">
              <a:lnSpc>
                <a:spcPct val="100000"/>
              </a:lnSpc>
              <a:spcBef>
                <a:spcPts val="500"/>
              </a:spcBef>
              <a:spcAft>
                <a:spcPts val="0"/>
              </a:spcAft>
              <a:buSzPts val="800"/>
              <a:buNone/>
              <a:defRPr/>
            </a:lvl3pPr>
            <a:lvl4pPr lvl="3" algn="l">
              <a:lnSpc>
                <a:spcPct val="100000"/>
              </a:lnSpc>
              <a:spcBef>
                <a:spcPts val="500"/>
              </a:spcBef>
              <a:spcAft>
                <a:spcPts val="0"/>
              </a:spcAft>
              <a:buSzPts val="700"/>
              <a:buNone/>
              <a:defRPr/>
            </a:lvl4pPr>
            <a:lvl5pPr lvl="4" algn="l">
              <a:lnSpc>
                <a:spcPct val="100000"/>
              </a:lnSpc>
              <a:spcBef>
                <a:spcPts val="500"/>
              </a:spcBef>
              <a:spcAft>
                <a:spcPts val="0"/>
              </a:spcAft>
              <a:buSzPts val="700"/>
              <a:buNone/>
              <a:defRPr/>
            </a:lvl5pPr>
            <a:lvl6pPr lvl="5" algn="l">
              <a:lnSpc>
                <a:spcPct val="100000"/>
              </a:lnSpc>
              <a:spcBef>
                <a:spcPts val="500"/>
              </a:spcBef>
              <a:spcAft>
                <a:spcPts val="0"/>
              </a:spcAft>
              <a:buSzPts val="700"/>
              <a:buNone/>
              <a:defRPr/>
            </a:lvl6pPr>
            <a:lvl7pPr lvl="6" algn="l">
              <a:lnSpc>
                <a:spcPct val="100000"/>
              </a:lnSpc>
              <a:spcBef>
                <a:spcPts val="500"/>
              </a:spcBef>
              <a:spcAft>
                <a:spcPts val="0"/>
              </a:spcAft>
              <a:buSzPts val="700"/>
              <a:buNone/>
              <a:defRPr/>
            </a:lvl7pPr>
            <a:lvl8pPr lvl="7" algn="l">
              <a:lnSpc>
                <a:spcPct val="100000"/>
              </a:lnSpc>
              <a:spcBef>
                <a:spcPts val="500"/>
              </a:spcBef>
              <a:spcAft>
                <a:spcPts val="0"/>
              </a:spcAft>
              <a:buSzPts val="700"/>
              <a:buNone/>
              <a:defRPr/>
            </a:lvl8pPr>
            <a:lvl9pPr lvl="8" algn="l">
              <a:lnSpc>
                <a:spcPct val="100000"/>
              </a:lnSpc>
              <a:spcBef>
                <a:spcPts val="500"/>
              </a:spcBef>
              <a:spcAft>
                <a:spcPts val="500"/>
              </a:spcAft>
              <a:buSzPts val="7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bg>
      <p:bgPr>
        <a:blipFill>
          <a:blip r:embed="rId2">
            <a:alphaModFix/>
          </a:blip>
          <a:stretch>
            <a:fillRect/>
          </a:stretch>
        </a:blipFill>
      </p:bgPr>
    </p:bg>
    <p:spTree>
      <p:nvGrpSpPr>
        <p:cNvPr id="135" name="Shape 135"/>
        <p:cNvGrpSpPr/>
        <p:nvPr/>
      </p:nvGrpSpPr>
      <p:grpSpPr>
        <a:xfrm>
          <a:off x="0" y="0"/>
          <a:ext cx="0" cy="0"/>
          <a:chOff x="0" y="0"/>
          <a:chExt cx="0" cy="0"/>
        </a:xfrm>
      </p:grpSpPr>
      <p:pic>
        <p:nvPicPr>
          <p:cNvPr descr="A picture containing drawing&#10;&#10;Description automatically generated" id="136" name="Google Shape;136;p34"/>
          <p:cNvPicPr preferRelativeResize="0"/>
          <p:nvPr/>
        </p:nvPicPr>
        <p:blipFill rotWithShape="1">
          <a:blip r:embed="rId3">
            <a:alphaModFix/>
          </a:blip>
          <a:srcRect b="21247" l="7639" r="7579" t="21252"/>
          <a:stretch/>
        </p:blipFill>
        <p:spPr>
          <a:xfrm>
            <a:off x="-7986" y="4433089"/>
            <a:ext cx="1225517" cy="467524"/>
          </a:xfrm>
          <a:prstGeom prst="rect">
            <a:avLst/>
          </a:prstGeom>
          <a:noFill/>
          <a:ln>
            <a:noFill/>
          </a:ln>
        </p:spPr>
      </p:pic>
      <p:sp>
        <p:nvSpPr>
          <p:cNvPr id="137" name="Google Shape;137;p34"/>
          <p:cNvSpPr txBox="1"/>
          <p:nvPr>
            <p:ph type="title"/>
          </p:nvPr>
        </p:nvSpPr>
        <p:spPr>
          <a:xfrm>
            <a:off x="377600" y="489900"/>
            <a:ext cx="6459900" cy="5103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lvl="0" algn="l">
              <a:lnSpc>
                <a:spcPct val="100000"/>
              </a:lnSpc>
              <a:spcBef>
                <a:spcPts val="0"/>
              </a:spcBef>
              <a:spcAft>
                <a:spcPts val="0"/>
              </a:spcAft>
              <a:buClr>
                <a:schemeClr val="lt1"/>
              </a:buClr>
              <a:buSzPts val="2900"/>
              <a:buNone/>
              <a:defRPr sz="2900">
                <a:solidFill>
                  <a:schemeClr val="lt1"/>
                </a:solidFill>
              </a:defRPr>
            </a:lvl1pPr>
            <a:lvl2pPr lvl="1" algn="l">
              <a:lnSpc>
                <a:spcPct val="100000"/>
              </a:lnSpc>
              <a:spcBef>
                <a:spcPts val="0"/>
              </a:spcBef>
              <a:spcAft>
                <a:spcPts val="0"/>
              </a:spcAft>
              <a:buClr>
                <a:schemeClr val="lt1"/>
              </a:buClr>
              <a:buSzPts val="1000"/>
              <a:buNone/>
              <a:defRPr sz="1300">
                <a:solidFill>
                  <a:schemeClr val="lt1"/>
                </a:solidFill>
              </a:defRPr>
            </a:lvl2pPr>
            <a:lvl3pPr lvl="2" algn="l">
              <a:lnSpc>
                <a:spcPct val="100000"/>
              </a:lnSpc>
              <a:spcBef>
                <a:spcPts val="0"/>
              </a:spcBef>
              <a:spcAft>
                <a:spcPts val="0"/>
              </a:spcAft>
              <a:buClr>
                <a:schemeClr val="lt1"/>
              </a:buClr>
              <a:buSzPts val="1000"/>
              <a:buNone/>
              <a:defRPr sz="1300">
                <a:solidFill>
                  <a:schemeClr val="lt1"/>
                </a:solidFill>
              </a:defRPr>
            </a:lvl3pPr>
            <a:lvl4pPr lvl="3" algn="l">
              <a:lnSpc>
                <a:spcPct val="100000"/>
              </a:lnSpc>
              <a:spcBef>
                <a:spcPts val="0"/>
              </a:spcBef>
              <a:spcAft>
                <a:spcPts val="0"/>
              </a:spcAft>
              <a:buClr>
                <a:schemeClr val="lt1"/>
              </a:buClr>
              <a:buSzPts val="1000"/>
              <a:buNone/>
              <a:defRPr sz="1300">
                <a:solidFill>
                  <a:schemeClr val="lt1"/>
                </a:solidFill>
              </a:defRPr>
            </a:lvl4pPr>
            <a:lvl5pPr lvl="4" algn="l">
              <a:lnSpc>
                <a:spcPct val="100000"/>
              </a:lnSpc>
              <a:spcBef>
                <a:spcPts val="0"/>
              </a:spcBef>
              <a:spcAft>
                <a:spcPts val="0"/>
              </a:spcAft>
              <a:buClr>
                <a:schemeClr val="lt1"/>
              </a:buClr>
              <a:buSzPts val="1000"/>
              <a:buNone/>
              <a:defRPr sz="1300">
                <a:solidFill>
                  <a:schemeClr val="lt1"/>
                </a:solidFill>
              </a:defRPr>
            </a:lvl5pPr>
            <a:lvl6pPr lvl="5" algn="l">
              <a:lnSpc>
                <a:spcPct val="100000"/>
              </a:lnSpc>
              <a:spcBef>
                <a:spcPts val="0"/>
              </a:spcBef>
              <a:spcAft>
                <a:spcPts val="0"/>
              </a:spcAft>
              <a:buClr>
                <a:schemeClr val="lt1"/>
              </a:buClr>
              <a:buSzPts val="1000"/>
              <a:buNone/>
              <a:defRPr sz="1300">
                <a:solidFill>
                  <a:schemeClr val="lt1"/>
                </a:solidFill>
              </a:defRPr>
            </a:lvl6pPr>
            <a:lvl7pPr lvl="6" algn="l">
              <a:lnSpc>
                <a:spcPct val="100000"/>
              </a:lnSpc>
              <a:spcBef>
                <a:spcPts val="0"/>
              </a:spcBef>
              <a:spcAft>
                <a:spcPts val="0"/>
              </a:spcAft>
              <a:buClr>
                <a:schemeClr val="lt1"/>
              </a:buClr>
              <a:buSzPts val="1000"/>
              <a:buNone/>
              <a:defRPr sz="1300">
                <a:solidFill>
                  <a:schemeClr val="lt1"/>
                </a:solidFill>
              </a:defRPr>
            </a:lvl7pPr>
            <a:lvl8pPr lvl="7" algn="l">
              <a:lnSpc>
                <a:spcPct val="100000"/>
              </a:lnSpc>
              <a:spcBef>
                <a:spcPts val="0"/>
              </a:spcBef>
              <a:spcAft>
                <a:spcPts val="0"/>
              </a:spcAft>
              <a:buClr>
                <a:schemeClr val="lt1"/>
              </a:buClr>
              <a:buSzPts val="1000"/>
              <a:buNone/>
              <a:defRPr sz="1300">
                <a:solidFill>
                  <a:schemeClr val="lt1"/>
                </a:solidFill>
              </a:defRPr>
            </a:lvl8pPr>
            <a:lvl9pPr lvl="8" algn="l">
              <a:lnSpc>
                <a:spcPct val="100000"/>
              </a:lnSpc>
              <a:spcBef>
                <a:spcPts val="0"/>
              </a:spcBef>
              <a:spcAft>
                <a:spcPts val="0"/>
              </a:spcAft>
              <a:buClr>
                <a:schemeClr val="lt1"/>
              </a:buClr>
              <a:buSzPts val="1000"/>
              <a:buNone/>
              <a:defRPr sz="1300">
                <a:solidFill>
                  <a:schemeClr val="lt1"/>
                </a:solidFill>
              </a:defRPr>
            </a:lvl9pPr>
          </a:lstStyle>
          <a:p/>
        </p:txBody>
      </p:sp>
      <p:sp>
        <p:nvSpPr>
          <p:cNvPr id="138" name="Google Shape;138;p34"/>
          <p:cNvSpPr txBox="1"/>
          <p:nvPr>
            <p:ph idx="1" type="body"/>
          </p:nvPr>
        </p:nvSpPr>
        <p:spPr>
          <a:xfrm>
            <a:off x="540875" y="1306275"/>
            <a:ext cx="8041800" cy="23472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298450" lvl="0" marL="457200" algn="l">
              <a:lnSpc>
                <a:spcPct val="100000"/>
              </a:lnSpc>
              <a:spcBef>
                <a:spcPts val="300"/>
              </a:spcBef>
              <a:spcAft>
                <a:spcPts val="0"/>
              </a:spcAft>
              <a:buClr>
                <a:srgbClr val="FFFFFF"/>
              </a:buClr>
              <a:buSzPts val="1100"/>
              <a:buChar char="◈"/>
              <a:defRPr b="1">
                <a:solidFill>
                  <a:srgbClr val="FFFFFF"/>
                </a:solidFill>
              </a:defRPr>
            </a:lvl1pPr>
            <a:lvl2pPr indent="-285750" lvl="1" marL="914400" algn="l">
              <a:lnSpc>
                <a:spcPct val="100000"/>
              </a:lnSpc>
              <a:spcBef>
                <a:spcPts val="500"/>
              </a:spcBef>
              <a:spcAft>
                <a:spcPts val="0"/>
              </a:spcAft>
              <a:buClr>
                <a:srgbClr val="FFFFFF"/>
              </a:buClr>
              <a:buSzPts val="900"/>
              <a:buChar char="?"/>
              <a:defRPr b="1">
                <a:solidFill>
                  <a:srgbClr val="FFFFFF"/>
                </a:solidFill>
              </a:defRPr>
            </a:lvl2pPr>
            <a:lvl3pPr indent="-279400" lvl="2" marL="1371600" algn="l">
              <a:lnSpc>
                <a:spcPct val="100000"/>
              </a:lnSpc>
              <a:spcBef>
                <a:spcPts val="500"/>
              </a:spcBef>
              <a:spcAft>
                <a:spcPts val="0"/>
              </a:spcAft>
              <a:buClr>
                <a:srgbClr val="FFFFFF"/>
              </a:buClr>
              <a:buSzPts val="800"/>
              <a:buChar char="◈"/>
              <a:defRPr b="1">
                <a:solidFill>
                  <a:srgbClr val="FFFFFF"/>
                </a:solidFill>
              </a:defRPr>
            </a:lvl3pPr>
            <a:lvl4pPr indent="-273050" lvl="3" marL="1828800" algn="l">
              <a:lnSpc>
                <a:spcPct val="100000"/>
              </a:lnSpc>
              <a:spcBef>
                <a:spcPts val="500"/>
              </a:spcBef>
              <a:spcAft>
                <a:spcPts val="0"/>
              </a:spcAft>
              <a:buClr>
                <a:srgbClr val="FFFFFF"/>
              </a:buClr>
              <a:buSzPts val="700"/>
              <a:buChar char="?"/>
              <a:defRPr b="1">
                <a:solidFill>
                  <a:srgbClr val="FFFFFF"/>
                </a:solidFill>
              </a:defRPr>
            </a:lvl4pPr>
            <a:lvl5pPr indent="-273050" lvl="4" marL="2286000" algn="l">
              <a:lnSpc>
                <a:spcPct val="100000"/>
              </a:lnSpc>
              <a:spcBef>
                <a:spcPts val="500"/>
              </a:spcBef>
              <a:spcAft>
                <a:spcPts val="0"/>
              </a:spcAft>
              <a:buClr>
                <a:srgbClr val="FFFFFF"/>
              </a:buClr>
              <a:buSzPts val="700"/>
              <a:buChar char="◈"/>
              <a:defRPr b="1">
                <a:solidFill>
                  <a:srgbClr val="FFFFFF"/>
                </a:solidFill>
              </a:defRPr>
            </a:lvl5pPr>
            <a:lvl6pPr indent="-273050" lvl="5" marL="2743200" algn="l">
              <a:lnSpc>
                <a:spcPct val="100000"/>
              </a:lnSpc>
              <a:spcBef>
                <a:spcPts val="500"/>
              </a:spcBef>
              <a:spcAft>
                <a:spcPts val="0"/>
              </a:spcAft>
              <a:buClr>
                <a:srgbClr val="FFFFFF"/>
              </a:buClr>
              <a:buSzPts val="700"/>
              <a:buChar char="◈"/>
              <a:defRPr b="1">
                <a:solidFill>
                  <a:srgbClr val="FFFFFF"/>
                </a:solidFill>
              </a:defRPr>
            </a:lvl6pPr>
            <a:lvl7pPr indent="-273050" lvl="6" marL="3200400" algn="l">
              <a:lnSpc>
                <a:spcPct val="100000"/>
              </a:lnSpc>
              <a:spcBef>
                <a:spcPts val="500"/>
              </a:spcBef>
              <a:spcAft>
                <a:spcPts val="0"/>
              </a:spcAft>
              <a:buClr>
                <a:srgbClr val="FFFFFF"/>
              </a:buClr>
              <a:buSzPts val="700"/>
              <a:buChar char="◈"/>
              <a:defRPr b="1">
                <a:solidFill>
                  <a:srgbClr val="FFFFFF"/>
                </a:solidFill>
              </a:defRPr>
            </a:lvl7pPr>
            <a:lvl8pPr indent="-273050" lvl="7" marL="3657600" algn="l">
              <a:lnSpc>
                <a:spcPct val="100000"/>
              </a:lnSpc>
              <a:spcBef>
                <a:spcPts val="500"/>
              </a:spcBef>
              <a:spcAft>
                <a:spcPts val="0"/>
              </a:spcAft>
              <a:buClr>
                <a:srgbClr val="FFFFFF"/>
              </a:buClr>
              <a:buSzPts val="700"/>
              <a:buChar char="◈"/>
              <a:defRPr b="1">
                <a:solidFill>
                  <a:srgbClr val="FFFFFF"/>
                </a:solidFill>
              </a:defRPr>
            </a:lvl8pPr>
            <a:lvl9pPr indent="-273050" lvl="8" marL="4114800" algn="l">
              <a:lnSpc>
                <a:spcPct val="100000"/>
              </a:lnSpc>
              <a:spcBef>
                <a:spcPts val="500"/>
              </a:spcBef>
              <a:spcAft>
                <a:spcPts val="500"/>
              </a:spcAft>
              <a:buClr>
                <a:srgbClr val="FFFFFF"/>
              </a:buClr>
              <a:buSzPts val="700"/>
              <a:buChar char="◈"/>
              <a:defRPr b="1">
                <a:solidFill>
                  <a:srgbClr val="FFFFFF"/>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5">
  <p:cSld name="1_Title slide 2_1">
    <p:spTree>
      <p:nvGrpSpPr>
        <p:cNvPr id="139" name="Shape 13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1">
  <p:cSld name="1_Custom Layout">
    <p:bg>
      <p:bgPr>
        <a:blipFill>
          <a:blip r:embed="rId2">
            <a:alphaModFix/>
          </a:blip>
          <a:stretch>
            <a:fillRect/>
          </a:stretch>
        </a:blipFill>
      </p:bgPr>
    </p:bg>
    <p:spTree>
      <p:nvGrpSpPr>
        <p:cNvPr id="140" name="Shape 140"/>
        <p:cNvGrpSpPr/>
        <p:nvPr/>
      </p:nvGrpSpPr>
      <p:grpSpPr>
        <a:xfrm>
          <a:off x="0" y="0"/>
          <a:ext cx="0" cy="0"/>
          <a:chOff x="0" y="0"/>
          <a:chExt cx="0" cy="0"/>
        </a:xfrm>
      </p:grpSpPr>
      <p:sp>
        <p:nvSpPr>
          <p:cNvPr id="141" name="Google Shape;141;p36"/>
          <p:cNvSpPr txBox="1"/>
          <p:nvPr>
            <p:ph type="ctrTitle"/>
          </p:nvPr>
        </p:nvSpPr>
        <p:spPr>
          <a:xfrm>
            <a:off x="381000" y="631245"/>
            <a:ext cx="1986300" cy="339600"/>
          </a:xfrm>
          <a:prstGeom prst="rect">
            <a:avLst/>
          </a:prstGeom>
          <a:noFill/>
          <a:ln>
            <a:noFill/>
          </a:ln>
          <a:effectLst>
            <a:outerShdw blurRad="25400">
              <a:srgbClr val="000000">
                <a:alpha val="45100"/>
              </a:srgbClr>
            </a:outerShdw>
          </a:effectLst>
        </p:spPr>
        <p:txBody>
          <a:bodyPr anchorCtr="0" anchor="ctr" bIns="45750" lIns="91550" spcFirstLastPara="1" rIns="91550" wrap="square" tIns="45750">
            <a:noAutofit/>
          </a:bodyPr>
          <a:lstStyle>
            <a:lvl1pPr lvl="0" algn="l">
              <a:lnSpc>
                <a:spcPct val="100000"/>
              </a:lnSpc>
              <a:spcBef>
                <a:spcPts val="0"/>
              </a:spcBef>
              <a:spcAft>
                <a:spcPts val="0"/>
              </a:spcAft>
              <a:buClr>
                <a:schemeClr val="dk1"/>
              </a:buClr>
              <a:buSzPts val="2400"/>
              <a:buFont typeface="Arial"/>
              <a:buNone/>
              <a:defRPr b="1" sz="2400">
                <a:solidFill>
                  <a:schemeClr val="dk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2" name="Google Shape;142;p36"/>
          <p:cNvSpPr txBox="1"/>
          <p:nvPr>
            <p:ph idx="1" type="subTitle"/>
          </p:nvPr>
        </p:nvSpPr>
        <p:spPr>
          <a:xfrm>
            <a:off x="381000" y="1039026"/>
            <a:ext cx="6090900" cy="1917600"/>
          </a:xfrm>
          <a:prstGeom prst="rect">
            <a:avLst/>
          </a:prstGeom>
          <a:noFill/>
          <a:ln>
            <a:noFill/>
          </a:ln>
          <a:effectLst>
            <a:outerShdw blurRad="25400">
              <a:srgbClr val="000000">
                <a:alpha val="45100"/>
              </a:srgbClr>
            </a:outerShdw>
          </a:effectLst>
        </p:spPr>
        <p:txBody>
          <a:bodyPr anchorCtr="0" anchor="t" bIns="45750" lIns="91550" spcFirstLastPara="1" rIns="91550" wrap="square" tIns="45750">
            <a:noAutofit/>
          </a:bodyPr>
          <a:lstStyle>
            <a:lvl1pPr lvl="0" algn="l">
              <a:lnSpc>
                <a:spcPct val="100000"/>
              </a:lnSpc>
              <a:spcBef>
                <a:spcPts val="300"/>
              </a:spcBef>
              <a:spcAft>
                <a:spcPts val="0"/>
              </a:spcAft>
              <a:buClr>
                <a:srgbClr val="000000"/>
              </a:buClr>
              <a:buSzPts val="1600"/>
              <a:buNone/>
              <a:defRPr i="0" sz="1600">
                <a:solidFill>
                  <a:srgbClr val="000000"/>
                </a:solidFill>
                <a:latin typeface="Arial"/>
                <a:ea typeface="Arial"/>
                <a:cs typeface="Arial"/>
                <a:sym typeface="Arial"/>
              </a:defRPr>
            </a:lvl1pPr>
            <a:lvl2pPr lvl="1" algn="ctr">
              <a:lnSpc>
                <a:spcPct val="100000"/>
              </a:lnSpc>
              <a:spcBef>
                <a:spcPts val="600"/>
              </a:spcBef>
              <a:spcAft>
                <a:spcPts val="0"/>
              </a:spcAft>
              <a:buClr>
                <a:srgbClr val="888888"/>
              </a:buClr>
              <a:buSzPts val="2800"/>
              <a:buNone/>
              <a:defRPr>
                <a:solidFill>
                  <a:srgbClr val="888888"/>
                </a:solidFill>
              </a:defRPr>
            </a:lvl2pPr>
            <a:lvl3pPr lvl="2" algn="ctr">
              <a:lnSpc>
                <a:spcPct val="100000"/>
              </a:lnSpc>
              <a:spcBef>
                <a:spcPts val="50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500"/>
              </a:spcAft>
              <a:buClr>
                <a:srgbClr val="888888"/>
              </a:buClr>
              <a:buSzPts val="2000"/>
              <a:buNone/>
              <a:defRPr>
                <a:solidFill>
                  <a:srgbClr val="888888"/>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0"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image" Target="../media/image13.png"/><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theme" Target="../theme/theme3.xml"/><Relationship Id="rId14" Type="http://schemas.openxmlformats.org/officeDocument/2006/relationships/slideLayout" Target="../slideLayouts/slideLayout3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rmAutofit/>
          </a:bodyPr>
          <a:lstStyle>
            <a:lvl1pPr indent="-431800" lvl="0" marL="457200" marR="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7" name="Shape 87"/>
        <p:cNvGrpSpPr/>
        <p:nvPr/>
      </p:nvGrpSpPr>
      <p:grpSpPr>
        <a:xfrm>
          <a:off x="0" y="0"/>
          <a:ext cx="0" cy="0"/>
          <a:chOff x="0" y="0"/>
          <a:chExt cx="0" cy="0"/>
        </a:xfrm>
      </p:grpSpPr>
      <p:sp>
        <p:nvSpPr>
          <p:cNvPr id="88" name="Google Shape;88;p23"/>
          <p:cNvSpPr txBox="1"/>
          <p:nvPr>
            <p:ph type="title"/>
          </p:nvPr>
        </p:nvSpPr>
        <p:spPr>
          <a:xfrm>
            <a:off x="685346" y="457200"/>
            <a:ext cx="7765500" cy="942900"/>
          </a:xfrm>
          <a:prstGeom prst="rect">
            <a:avLst/>
          </a:prstGeom>
          <a:noFill/>
          <a:ln>
            <a:noFill/>
          </a:ln>
          <a:effectLst>
            <a:outerShdw blurRad="25400">
              <a:srgbClr val="000000">
                <a:alpha val="45100"/>
              </a:srgbClr>
            </a:outerShdw>
          </a:effectLst>
        </p:spPr>
        <p:txBody>
          <a:bodyPr anchorCtr="0" anchor="ctr" bIns="34275" lIns="68575" spcFirstLastPara="1" rIns="68575" wrap="square" tIns="34275">
            <a:noAutofit/>
          </a:bodyPr>
          <a:lstStyle>
            <a:lvl1pPr lvl="0" marR="0" algn="ctr">
              <a:lnSpc>
                <a:spcPct val="100000"/>
              </a:lnSpc>
              <a:spcBef>
                <a:spcPts val="0"/>
              </a:spcBef>
              <a:spcAft>
                <a:spcPts val="0"/>
              </a:spcAft>
              <a:buClr>
                <a:schemeClr val="lt2"/>
              </a:buClr>
              <a:buSzPts val="3000"/>
              <a:buFont typeface="Montserrat"/>
              <a:buNone/>
              <a:defRPr b="1" i="0" sz="3000" u="none" cap="none" strike="noStrike">
                <a:solidFill>
                  <a:schemeClr val="lt2"/>
                </a:solidFill>
                <a:latin typeface="Montserrat"/>
                <a:ea typeface="Montserrat"/>
                <a:cs typeface="Montserrat"/>
                <a:sym typeface="Montserrat"/>
              </a:defRPr>
            </a:lvl1pPr>
            <a:lvl2pPr lvl="1"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2pPr>
            <a:lvl3pPr lvl="2"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3pPr>
            <a:lvl4pPr lvl="3"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4pPr>
            <a:lvl5pPr lvl="4"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5pPr>
            <a:lvl6pPr lvl="5"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6pPr>
            <a:lvl7pPr lvl="6"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7pPr>
            <a:lvl8pPr lvl="7"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8pPr>
            <a:lvl9pPr lvl="8" marR="0" algn="l">
              <a:lnSpc>
                <a:spcPct val="100000"/>
              </a:lnSpc>
              <a:spcBef>
                <a:spcPts val="0"/>
              </a:spcBef>
              <a:spcAft>
                <a:spcPts val="0"/>
              </a:spcAft>
              <a:buClr>
                <a:srgbClr val="000000"/>
              </a:buClr>
              <a:buSzPts val="1100"/>
              <a:buFont typeface="Montserrat"/>
              <a:buNone/>
              <a:defRPr b="1" i="0" sz="1400" u="none" cap="none" strike="noStrike">
                <a:solidFill>
                  <a:schemeClr val="lt2"/>
                </a:solidFill>
                <a:latin typeface="Montserrat"/>
                <a:ea typeface="Montserrat"/>
                <a:cs typeface="Montserrat"/>
                <a:sym typeface="Montserrat"/>
              </a:defRPr>
            </a:lvl9pPr>
          </a:lstStyle>
          <a:p/>
        </p:txBody>
      </p:sp>
      <p:sp>
        <p:nvSpPr>
          <p:cNvPr id="89" name="Google Shape;89;p23"/>
          <p:cNvSpPr txBox="1"/>
          <p:nvPr>
            <p:ph idx="1" type="body"/>
          </p:nvPr>
        </p:nvSpPr>
        <p:spPr>
          <a:xfrm>
            <a:off x="685346" y="1557338"/>
            <a:ext cx="7765500" cy="2785800"/>
          </a:xfrm>
          <a:prstGeom prst="rect">
            <a:avLst/>
          </a:prstGeom>
          <a:noFill/>
          <a:ln>
            <a:noFill/>
          </a:ln>
          <a:effectLst>
            <a:outerShdw blurRad="25400">
              <a:srgbClr val="000000">
                <a:alpha val="45100"/>
              </a:srgbClr>
            </a:outerShdw>
          </a:effectLst>
        </p:spPr>
        <p:txBody>
          <a:bodyPr anchorCtr="0" anchor="t" bIns="34275" lIns="68575" spcFirstLastPara="1" rIns="68575" wrap="square" tIns="34275">
            <a:noAutofit/>
          </a:bodyPr>
          <a:lstStyle>
            <a:lvl1pPr indent="-298450" lvl="0" marL="457200" marR="0" algn="l">
              <a:lnSpc>
                <a:spcPct val="100000"/>
              </a:lnSpc>
              <a:spcBef>
                <a:spcPts val="300"/>
              </a:spcBef>
              <a:spcAft>
                <a:spcPts val="0"/>
              </a:spcAft>
              <a:buClr>
                <a:schemeClr val="lt2"/>
              </a:buClr>
              <a:buSzPts val="1100"/>
              <a:buFont typeface="Montserrat"/>
              <a:buChar char="◈"/>
              <a:defRPr b="0" i="0" sz="1500" u="none" cap="none" strike="noStrike">
                <a:solidFill>
                  <a:schemeClr val="lt2"/>
                </a:solidFill>
                <a:latin typeface="Montserrat"/>
                <a:ea typeface="Montserrat"/>
                <a:cs typeface="Montserrat"/>
                <a:sym typeface="Montserrat"/>
              </a:defRPr>
            </a:lvl1pPr>
            <a:lvl2pPr indent="-285750" lvl="1" marL="914400" marR="0" algn="l">
              <a:lnSpc>
                <a:spcPct val="100000"/>
              </a:lnSpc>
              <a:spcBef>
                <a:spcPts val="500"/>
              </a:spcBef>
              <a:spcAft>
                <a:spcPts val="0"/>
              </a:spcAft>
              <a:buClr>
                <a:schemeClr val="lt2"/>
              </a:buClr>
              <a:buSzPts val="900"/>
              <a:buFont typeface="Montserrat"/>
              <a:buChar char="🞚"/>
              <a:defRPr b="0" i="0" sz="1400" u="none" cap="none" strike="noStrike">
                <a:solidFill>
                  <a:schemeClr val="lt2"/>
                </a:solidFill>
                <a:latin typeface="Montserrat"/>
                <a:ea typeface="Montserrat"/>
                <a:cs typeface="Montserrat"/>
                <a:sym typeface="Montserrat"/>
              </a:defRPr>
            </a:lvl2pPr>
            <a:lvl3pPr indent="-279400" lvl="2" marL="1371600" marR="0" algn="l">
              <a:lnSpc>
                <a:spcPct val="100000"/>
              </a:lnSpc>
              <a:spcBef>
                <a:spcPts val="500"/>
              </a:spcBef>
              <a:spcAft>
                <a:spcPts val="0"/>
              </a:spcAft>
              <a:buClr>
                <a:schemeClr val="lt2"/>
              </a:buClr>
              <a:buSzPts val="800"/>
              <a:buFont typeface="Montserrat"/>
              <a:buChar char="◈"/>
              <a:defRPr b="0" i="0" sz="1200" u="none" cap="none" strike="noStrike">
                <a:solidFill>
                  <a:schemeClr val="lt2"/>
                </a:solidFill>
                <a:latin typeface="Montserrat"/>
                <a:ea typeface="Montserrat"/>
                <a:cs typeface="Montserrat"/>
                <a:sym typeface="Montserrat"/>
              </a:defRPr>
            </a:lvl3pPr>
            <a:lvl4pPr indent="-273050" lvl="3" marL="1828800" marR="0" algn="l">
              <a:lnSpc>
                <a:spcPct val="100000"/>
              </a:lnSpc>
              <a:spcBef>
                <a:spcPts val="500"/>
              </a:spcBef>
              <a:spcAft>
                <a:spcPts val="0"/>
              </a:spcAft>
              <a:buClr>
                <a:schemeClr val="lt2"/>
              </a:buClr>
              <a:buSzPts val="700"/>
              <a:buFont typeface="Montserrat"/>
              <a:buChar char="🞚"/>
              <a:defRPr b="0" i="0" sz="1100" u="none" cap="none" strike="noStrike">
                <a:solidFill>
                  <a:schemeClr val="lt2"/>
                </a:solidFill>
                <a:latin typeface="Montserrat"/>
                <a:ea typeface="Montserrat"/>
                <a:cs typeface="Montserrat"/>
                <a:sym typeface="Montserrat"/>
              </a:defRPr>
            </a:lvl4pPr>
            <a:lvl5pPr indent="-273050" lvl="4" marL="2286000" marR="0" algn="l">
              <a:lnSpc>
                <a:spcPct val="100000"/>
              </a:lnSpc>
              <a:spcBef>
                <a:spcPts val="500"/>
              </a:spcBef>
              <a:spcAft>
                <a:spcPts val="0"/>
              </a:spcAft>
              <a:buClr>
                <a:schemeClr val="lt2"/>
              </a:buClr>
              <a:buSzPts val="700"/>
              <a:buFont typeface="Montserrat"/>
              <a:buChar char="◈"/>
              <a:defRPr b="0" i="0" sz="1100" u="none" cap="none" strike="noStrike">
                <a:solidFill>
                  <a:schemeClr val="lt2"/>
                </a:solidFill>
                <a:latin typeface="Montserrat"/>
                <a:ea typeface="Montserrat"/>
                <a:cs typeface="Montserrat"/>
                <a:sym typeface="Montserrat"/>
              </a:defRPr>
            </a:lvl5pPr>
            <a:lvl6pPr indent="-273050" lvl="5" marL="2743200" marR="0" algn="l">
              <a:lnSpc>
                <a:spcPct val="100000"/>
              </a:lnSpc>
              <a:spcBef>
                <a:spcPts val="500"/>
              </a:spcBef>
              <a:spcAft>
                <a:spcPts val="0"/>
              </a:spcAft>
              <a:buClr>
                <a:schemeClr val="lt2"/>
              </a:buClr>
              <a:buSzPts val="700"/>
              <a:buFont typeface="Montserrat"/>
              <a:buChar char="◈"/>
              <a:defRPr b="0" i="0" sz="1100" u="none" cap="none" strike="noStrike">
                <a:solidFill>
                  <a:schemeClr val="lt2"/>
                </a:solidFill>
                <a:latin typeface="Montserrat"/>
                <a:ea typeface="Montserrat"/>
                <a:cs typeface="Montserrat"/>
                <a:sym typeface="Montserrat"/>
              </a:defRPr>
            </a:lvl6pPr>
            <a:lvl7pPr indent="-273050" lvl="6" marL="3200400" marR="0" algn="l">
              <a:lnSpc>
                <a:spcPct val="100000"/>
              </a:lnSpc>
              <a:spcBef>
                <a:spcPts val="500"/>
              </a:spcBef>
              <a:spcAft>
                <a:spcPts val="0"/>
              </a:spcAft>
              <a:buClr>
                <a:schemeClr val="lt2"/>
              </a:buClr>
              <a:buSzPts val="700"/>
              <a:buFont typeface="Montserrat"/>
              <a:buChar char="◈"/>
              <a:defRPr b="0" i="0" sz="1100" u="none" cap="none" strike="noStrike">
                <a:solidFill>
                  <a:schemeClr val="lt2"/>
                </a:solidFill>
                <a:latin typeface="Montserrat"/>
                <a:ea typeface="Montserrat"/>
                <a:cs typeface="Montserrat"/>
                <a:sym typeface="Montserrat"/>
              </a:defRPr>
            </a:lvl7pPr>
            <a:lvl8pPr indent="-273050" lvl="7" marL="3657600" marR="0" algn="l">
              <a:lnSpc>
                <a:spcPct val="100000"/>
              </a:lnSpc>
              <a:spcBef>
                <a:spcPts val="500"/>
              </a:spcBef>
              <a:spcAft>
                <a:spcPts val="0"/>
              </a:spcAft>
              <a:buClr>
                <a:schemeClr val="lt2"/>
              </a:buClr>
              <a:buSzPts val="700"/>
              <a:buFont typeface="Montserrat"/>
              <a:buChar char="◈"/>
              <a:defRPr b="0" i="0" sz="1100" u="none" cap="none" strike="noStrike">
                <a:solidFill>
                  <a:schemeClr val="lt2"/>
                </a:solidFill>
                <a:latin typeface="Montserrat"/>
                <a:ea typeface="Montserrat"/>
                <a:cs typeface="Montserrat"/>
                <a:sym typeface="Montserrat"/>
              </a:defRPr>
            </a:lvl8pPr>
            <a:lvl9pPr indent="-273050" lvl="8" marL="4114800" marR="0" algn="l">
              <a:lnSpc>
                <a:spcPct val="100000"/>
              </a:lnSpc>
              <a:spcBef>
                <a:spcPts val="500"/>
              </a:spcBef>
              <a:spcAft>
                <a:spcPts val="500"/>
              </a:spcAft>
              <a:buClr>
                <a:schemeClr val="lt2"/>
              </a:buClr>
              <a:buSzPts val="700"/>
              <a:buFont typeface="Montserrat"/>
              <a:buChar char="◈"/>
              <a:defRPr b="0" i="0" sz="1100" u="none" cap="none" strike="noStrike">
                <a:solidFill>
                  <a:schemeClr val="lt2"/>
                </a:solidFill>
                <a:latin typeface="Montserrat"/>
                <a:ea typeface="Montserrat"/>
                <a:cs typeface="Montserrat"/>
                <a:sym typeface="Montserrat"/>
              </a:defRPr>
            </a:lvl9pPr>
          </a:lstStyle>
          <a:p/>
        </p:txBody>
      </p:sp>
      <p:sp>
        <p:nvSpPr>
          <p:cNvPr id="90" name="Google Shape;90;p23"/>
          <p:cNvSpPr txBox="1"/>
          <p:nvPr>
            <p:ph idx="10" type="dt"/>
          </p:nvPr>
        </p:nvSpPr>
        <p:spPr>
          <a:xfrm>
            <a:off x="5759052" y="4500562"/>
            <a:ext cx="2057400" cy="273900"/>
          </a:xfrm>
          <a:prstGeom prst="rect">
            <a:avLst/>
          </a:prstGeom>
          <a:noFill/>
          <a:ln>
            <a:noFill/>
          </a:ln>
        </p:spPr>
        <p:txBody>
          <a:bodyPr anchorCtr="0" anchor="ctr" bIns="34275" lIns="68575" spcFirstLastPara="1" rIns="68575" wrap="square" tIns="34275">
            <a:noAutofit/>
          </a:bodyPr>
          <a:lstStyle>
            <a:lvl1pPr lvl="0" marR="0" algn="r">
              <a:lnSpc>
                <a:spcPct val="100000"/>
              </a:lnSpc>
              <a:spcBef>
                <a:spcPts val="0"/>
              </a:spcBef>
              <a:spcAft>
                <a:spcPts val="0"/>
              </a:spcAft>
              <a:buClr>
                <a:srgbClr val="000000"/>
              </a:buClr>
              <a:buSzPts val="1100"/>
              <a:buFont typeface="Arial"/>
              <a:buNone/>
              <a:defRPr b="0" i="0" sz="800" u="none" cap="none" strike="noStrike">
                <a:solidFill>
                  <a:srgbClr val="F2F2F2"/>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9pPr>
          </a:lstStyle>
          <a:p/>
        </p:txBody>
      </p:sp>
      <p:sp>
        <p:nvSpPr>
          <p:cNvPr id="91" name="Google Shape;91;p23"/>
          <p:cNvSpPr txBox="1"/>
          <p:nvPr>
            <p:ph idx="11" type="ftr"/>
          </p:nvPr>
        </p:nvSpPr>
        <p:spPr>
          <a:xfrm>
            <a:off x="685346" y="4500562"/>
            <a:ext cx="50046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800" u="none" cap="none" strike="noStrike">
                <a:solidFill>
                  <a:srgbClr val="F2F2F2"/>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lt1"/>
                </a:solidFill>
                <a:latin typeface="Gill Sans"/>
                <a:ea typeface="Gill Sans"/>
                <a:cs typeface="Gill Sans"/>
                <a:sym typeface="Gill Sans"/>
              </a:defRPr>
            </a:lvl9pPr>
          </a:lstStyle>
          <a:p/>
        </p:txBody>
      </p:sp>
      <p:sp>
        <p:nvSpPr>
          <p:cNvPr id="92" name="Google Shape;92;p23"/>
          <p:cNvSpPr txBox="1"/>
          <p:nvPr>
            <p:ph idx="12" type="sldNum"/>
          </p:nvPr>
        </p:nvSpPr>
        <p:spPr>
          <a:xfrm>
            <a:off x="7885508" y="4500562"/>
            <a:ext cx="5652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F2F2F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 Id="rId3" Type="http://schemas.openxmlformats.org/officeDocument/2006/relationships/hyperlink" Target="http://stolaf.edu/staff-council" TargetMode="External"/><Relationship Id="rId4" Type="http://schemas.openxmlformats.org/officeDocument/2006/relationships/hyperlink" Target="mailto:staff-council@stolaf.edu" TargetMode="External"/><Relationship Id="rId5"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xml"/><Relationship Id="rId3"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7"/>
          <p:cNvSpPr txBox="1"/>
          <p:nvPr>
            <p:ph idx="1" type="body"/>
          </p:nvPr>
        </p:nvSpPr>
        <p:spPr>
          <a:xfrm>
            <a:off x="457200" y="818800"/>
            <a:ext cx="8229600" cy="3862200"/>
          </a:xfrm>
          <a:prstGeom prst="rect">
            <a:avLst/>
          </a:prstGeom>
        </p:spPr>
        <p:txBody>
          <a:bodyPr anchorCtr="0" anchor="t" bIns="34275" lIns="68575" spcFirstLastPara="1" rIns="68575" wrap="square" tIns="34275">
            <a:noAutofit/>
          </a:bodyPr>
          <a:lstStyle/>
          <a:p>
            <a:pPr indent="0" lvl="0" marL="0" rtl="0" algn="l">
              <a:spcBef>
                <a:spcPts val="600"/>
              </a:spcBef>
              <a:spcAft>
                <a:spcPts val="0"/>
              </a:spcAft>
              <a:buNone/>
            </a:pPr>
            <a:r>
              <a:rPr b="1" lang="en" sz="5000"/>
              <a:t>Talk amongst your colleagues at the table:</a:t>
            </a:r>
            <a:endParaRPr b="1" sz="5000"/>
          </a:p>
          <a:p>
            <a:pPr indent="0" lvl="0" marL="0" rtl="0" algn="l">
              <a:spcBef>
                <a:spcPts val="600"/>
              </a:spcBef>
              <a:spcAft>
                <a:spcPts val="0"/>
              </a:spcAft>
              <a:buNone/>
            </a:pPr>
            <a:r>
              <a:t/>
            </a:r>
            <a:endParaRPr sz="1200"/>
          </a:p>
          <a:p>
            <a:pPr indent="0" lvl="0" marL="0" rtl="0" algn="l">
              <a:spcBef>
                <a:spcPts val="600"/>
              </a:spcBef>
              <a:spcAft>
                <a:spcPts val="0"/>
              </a:spcAft>
              <a:buNone/>
            </a:pPr>
            <a:r>
              <a:rPr lang="en" sz="4000"/>
              <a:t>What are you most looking forward to this fall</a:t>
            </a:r>
            <a:r>
              <a:rPr lang="en" sz="4000"/>
              <a:t>?</a:t>
            </a:r>
            <a:endParaRPr sz="4000"/>
          </a:p>
        </p:txBody>
      </p:sp>
      <p:sp>
        <p:nvSpPr>
          <p:cNvPr id="148" name="Google Shape;148;p37"/>
          <p:cNvSpPr txBox="1"/>
          <p:nvPr>
            <p:ph type="ctrTitle"/>
          </p:nvPr>
        </p:nvSpPr>
        <p:spPr>
          <a:xfrm>
            <a:off x="307100" y="256000"/>
            <a:ext cx="7824900" cy="562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Get to know each other…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8"/>
          <p:cNvSpPr txBox="1"/>
          <p:nvPr/>
        </p:nvSpPr>
        <p:spPr>
          <a:xfrm>
            <a:off x="730675" y="1273997"/>
            <a:ext cx="7772400" cy="339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2A026"/>
              </a:buClr>
              <a:buSzPts val="2800"/>
              <a:buFont typeface="Arial"/>
              <a:buNone/>
            </a:pPr>
            <a:r>
              <a:rPr lang="en" sz="4700">
                <a:solidFill>
                  <a:srgbClr val="E2A026"/>
                </a:solidFill>
              </a:rPr>
              <a:t>Introducing the 2026-27 Staff Council</a:t>
            </a:r>
            <a:endParaRPr sz="3300"/>
          </a:p>
        </p:txBody>
      </p:sp>
      <p:sp>
        <p:nvSpPr>
          <p:cNvPr id="154" name="Google Shape;154;p38"/>
          <p:cNvSpPr txBox="1"/>
          <p:nvPr/>
        </p:nvSpPr>
        <p:spPr>
          <a:xfrm>
            <a:off x="730675" y="2767907"/>
            <a:ext cx="7772400" cy="339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SzPts val="2800"/>
              <a:buFont typeface="Arial"/>
              <a:buNone/>
            </a:pPr>
            <a:r>
              <a:rPr i="1" lang="en" sz="2800">
                <a:solidFill>
                  <a:schemeClr val="lt1"/>
                </a:solidFill>
              </a:rPr>
              <a:t>All-Staff Meeting</a:t>
            </a:r>
            <a:endParaRPr i="1" sz="2800">
              <a:solidFill>
                <a:schemeClr val="lt1"/>
              </a:solidFill>
            </a:endParaRPr>
          </a:p>
          <a:p>
            <a:pPr indent="0" lvl="0" marL="0" marR="0" rtl="0" algn="ctr">
              <a:spcBef>
                <a:spcPts val="0"/>
              </a:spcBef>
              <a:spcAft>
                <a:spcPts val="0"/>
              </a:spcAft>
              <a:buClr>
                <a:schemeClr val="lt1"/>
              </a:buClr>
              <a:buSzPts val="2800"/>
              <a:buFont typeface="Arial"/>
              <a:buNone/>
            </a:pPr>
            <a:r>
              <a:rPr i="1" lang="en" sz="2800">
                <a:solidFill>
                  <a:schemeClr val="lt1"/>
                </a:solidFill>
              </a:rPr>
              <a:t>September 17, 2026</a:t>
            </a:r>
            <a:endParaRPr i="1" sz="28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9"/>
          <p:cNvSpPr txBox="1"/>
          <p:nvPr>
            <p:ph idx="4294967295" type="title"/>
          </p:nvPr>
        </p:nvSpPr>
        <p:spPr>
          <a:xfrm>
            <a:off x="300575" y="115925"/>
            <a:ext cx="4891500" cy="641400"/>
          </a:xfrm>
          <a:prstGeom prst="rect">
            <a:avLst/>
          </a:prstGeom>
          <a:noFill/>
          <a:ln>
            <a:noFill/>
          </a:ln>
        </p:spPr>
        <p:txBody>
          <a:bodyPr anchorCtr="0" anchor="ctr" bIns="66275" lIns="66275" spcFirstLastPara="1" rIns="66275" wrap="square" tIns="66275">
            <a:noAutofit/>
          </a:bodyPr>
          <a:lstStyle/>
          <a:p>
            <a:pPr indent="0" lvl="0" marL="0" marR="0" rtl="0" algn="l">
              <a:lnSpc>
                <a:spcPct val="100000"/>
              </a:lnSpc>
              <a:spcBef>
                <a:spcPts val="0"/>
              </a:spcBef>
              <a:spcAft>
                <a:spcPts val="0"/>
              </a:spcAft>
              <a:buClr>
                <a:schemeClr val="lt1"/>
              </a:buClr>
              <a:buSzPts val="700"/>
              <a:buFont typeface="Calibri"/>
              <a:buNone/>
            </a:pPr>
            <a:r>
              <a:rPr lang="en" sz="2300">
                <a:solidFill>
                  <a:schemeClr val="lt1"/>
                </a:solidFill>
              </a:rPr>
              <a:t>2026-27 Staff Council Members</a:t>
            </a:r>
            <a:endParaRPr b="1" i="0" sz="2300" u="none" cap="none" strike="noStrike">
              <a:solidFill>
                <a:schemeClr val="lt1"/>
              </a:solidFill>
              <a:latin typeface="Montserrat"/>
              <a:ea typeface="Montserrat"/>
              <a:cs typeface="Montserrat"/>
              <a:sym typeface="Montserrat"/>
            </a:endParaRPr>
          </a:p>
        </p:txBody>
      </p:sp>
      <p:sp>
        <p:nvSpPr>
          <p:cNvPr id="160" name="Google Shape;160;p39"/>
          <p:cNvSpPr txBox="1"/>
          <p:nvPr/>
        </p:nvSpPr>
        <p:spPr>
          <a:xfrm>
            <a:off x="0" y="814950"/>
            <a:ext cx="3917400" cy="35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dk1"/>
                </a:solidFill>
                <a:latin typeface="Montserrat"/>
                <a:ea typeface="Montserrat"/>
                <a:cs typeface="Montserrat"/>
                <a:sym typeface="Montserrat"/>
              </a:rPr>
              <a:t>Academic Affairs Division:</a:t>
            </a:r>
            <a:endParaRPr b="1"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Claudia Gonzalez-George, Provost</a:t>
            </a:r>
            <a:endParaRPr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Brittan Duffing, Smith Center</a:t>
            </a:r>
            <a:endParaRPr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Jeanie Owens, LITS/ARM</a:t>
            </a:r>
            <a:endParaRPr sz="1500">
              <a:solidFill>
                <a:schemeClr val="dk1"/>
              </a:solidFill>
              <a:latin typeface="Montserrat"/>
              <a:ea typeface="Montserrat"/>
              <a:cs typeface="Montserrat"/>
              <a:sym typeface="Montserrat"/>
            </a:endParaRPr>
          </a:p>
          <a:p>
            <a:pPr indent="0" lvl="0" marL="457200" rtl="0" algn="l">
              <a:spcBef>
                <a:spcPts val="0"/>
              </a:spcBef>
              <a:spcAft>
                <a:spcPts val="0"/>
              </a:spcAft>
              <a:buNone/>
            </a:pPr>
            <a:r>
              <a:t/>
            </a:r>
            <a:endParaRPr sz="5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500">
                <a:solidFill>
                  <a:schemeClr val="dk1"/>
                </a:solidFill>
                <a:latin typeface="Montserrat"/>
                <a:ea typeface="Montserrat"/>
                <a:cs typeface="Montserrat"/>
                <a:sym typeface="Montserrat"/>
              </a:rPr>
              <a:t>Advancement Division:</a:t>
            </a:r>
            <a:endParaRPr b="1"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Lily Hollerung, Piper Center</a:t>
            </a:r>
            <a:endParaRPr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Natalie Mogren, Buntrock Office</a:t>
            </a:r>
            <a:endParaRPr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Jon Kopplin, </a:t>
            </a:r>
            <a:r>
              <a:rPr i="1" lang="en" sz="1500">
                <a:solidFill>
                  <a:schemeClr val="dk1"/>
                </a:solidFill>
                <a:latin typeface="Montserrat"/>
                <a:ea typeface="Montserrat"/>
                <a:cs typeface="Montserrat"/>
                <a:sym typeface="Montserrat"/>
              </a:rPr>
              <a:t>Music Organizations</a:t>
            </a:r>
            <a:endParaRPr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Liz Sandberg, Alumni and Parent Relations </a:t>
            </a:r>
            <a:r>
              <a:rPr i="1" lang="en" sz="1500">
                <a:solidFill>
                  <a:schemeClr val="dk1"/>
                </a:solidFill>
                <a:latin typeface="Montserrat"/>
                <a:ea typeface="Montserrat"/>
                <a:cs typeface="Montserrat"/>
                <a:sym typeface="Montserrat"/>
              </a:rPr>
              <a:t>(President)</a:t>
            </a:r>
            <a:endParaRPr i="1" sz="1500">
              <a:solidFill>
                <a:schemeClr val="dk1"/>
              </a:solidFill>
              <a:latin typeface="Montserrat"/>
              <a:ea typeface="Montserrat"/>
              <a:cs typeface="Montserrat"/>
              <a:sym typeface="Montserrat"/>
            </a:endParaRPr>
          </a:p>
          <a:p>
            <a:pPr indent="0" lvl="0" marL="457200" rtl="0" algn="l">
              <a:spcBef>
                <a:spcPts val="0"/>
              </a:spcBef>
              <a:spcAft>
                <a:spcPts val="0"/>
              </a:spcAft>
              <a:buNone/>
            </a:pPr>
            <a:r>
              <a:t/>
            </a:r>
            <a:endParaRPr sz="5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500">
                <a:solidFill>
                  <a:schemeClr val="dk1"/>
                </a:solidFill>
                <a:latin typeface="Montserrat"/>
                <a:ea typeface="Montserrat"/>
                <a:cs typeface="Montserrat"/>
                <a:sym typeface="Montserrat"/>
              </a:rPr>
              <a:t>Athletics Division:</a:t>
            </a:r>
            <a:endParaRPr b="1"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Joey Kronzer, Head Men’s and Women’s Tennis Coach</a:t>
            </a:r>
            <a:endParaRPr sz="1500">
              <a:solidFill>
                <a:schemeClr val="dk1"/>
              </a:solidFill>
              <a:latin typeface="Montserrat"/>
              <a:ea typeface="Montserrat"/>
              <a:cs typeface="Montserrat"/>
              <a:sym typeface="Montserrat"/>
            </a:endParaRPr>
          </a:p>
          <a:p>
            <a:pPr indent="-323850" lvl="0" marL="457200" rtl="0" algn="l">
              <a:spcBef>
                <a:spcPts val="0"/>
              </a:spcBef>
              <a:spcAft>
                <a:spcPts val="0"/>
              </a:spcAft>
              <a:buClr>
                <a:schemeClr val="dk1"/>
              </a:buClr>
              <a:buSzPts val="1500"/>
              <a:buFont typeface="Montserrat"/>
              <a:buChar char="●"/>
            </a:pPr>
            <a:r>
              <a:rPr lang="en" sz="1500">
                <a:solidFill>
                  <a:schemeClr val="dk1"/>
                </a:solidFill>
                <a:latin typeface="Montserrat"/>
                <a:ea typeface="Montserrat"/>
                <a:cs typeface="Montserrat"/>
                <a:sym typeface="Montserrat"/>
              </a:rPr>
              <a:t>Megan Lueck, Head Women's</a:t>
            </a:r>
            <a:endParaRPr sz="1500">
              <a:solidFill>
                <a:schemeClr val="dk1"/>
              </a:solidFill>
              <a:latin typeface="Montserrat"/>
              <a:ea typeface="Montserrat"/>
              <a:cs typeface="Montserrat"/>
              <a:sym typeface="Montserrat"/>
            </a:endParaRPr>
          </a:p>
          <a:p>
            <a:pPr indent="0" lvl="0" marL="457200" rtl="0" algn="l">
              <a:spcBef>
                <a:spcPts val="0"/>
              </a:spcBef>
              <a:spcAft>
                <a:spcPts val="0"/>
              </a:spcAft>
              <a:buNone/>
            </a:pPr>
            <a:r>
              <a:rPr lang="en" sz="1500">
                <a:solidFill>
                  <a:schemeClr val="dk1"/>
                </a:solidFill>
                <a:latin typeface="Montserrat"/>
                <a:ea typeface="Montserrat"/>
                <a:cs typeface="Montserrat"/>
                <a:sym typeface="Montserrat"/>
              </a:rPr>
              <a:t>Basketball Coach</a:t>
            </a:r>
            <a:endParaRPr sz="15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1500">
              <a:solidFill>
                <a:schemeClr val="dk1"/>
              </a:solidFill>
              <a:latin typeface="Montserrat"/>
              <a:ea typeface="Montserrat"/>
              <a:cs typeface="Montserrat"/>
              <a:sym typeface="Montserrat"/>
            </a:endParaRPr>
          </a:p>
        </p:txBody>
      </p:sp>
      <p:sp>
        <p:nvSpPr>
          <p:cNvPr id="161" name="Google Shape;161;p39"/>
          <p:cNvSpPr txBox="1"/>
          <p:nvPr/>
        </p:nvSpPr>
        <p:spPr>
          <a:xfrm>
            <a:off x="4133700" y="757325"/>
            <a:ext cx="5158500" cy="35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Montserrat"/>
                <a:ea typeface="Montserrat"/>
                <a:cs typeface="Montserrat"/>
                <a:sym typeface="Montserrat"/>
              </a:rPr>
              <a:t>Business and Finance Division:</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Steve Towler, Facilities</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Amanda Weber, Accounts Payable and Payroll</a:t>
            </a:r>
            <a:endParaRPr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3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300">
                <a:solidFill>
                  <a:schemeClr val="dk1"/>
                </a:solidFill>
                <a:latin typeface="Montserrat"/>
                <a:ea typeface="Montserrat"/>
                <a:cs typeface="Montserrat"/>
                <a:sym typeface="Montserrat"/>
              </a:rPr>
              <a:t>Human Resources</a:t>
            </a:r>
            <a:r>
              <a:rPr b="1" lang="en" sz="1300">
                <a:solidFill>
                  <a:schemeClr val="dk1"/>
                </a:solidFill>
                <a:latin typeface="Montserrat"/>
                <a:ea typeface="Montserrat"/>
                <a:cs typeface="Montserrat"/>
                <a:sym typeface="Montserrat"/>
              </a:rPr>
              <a:t> Division:</a:t>
            </a:r>
            <a:endParaRPr b="1"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Mikayla Brenna, HR</a:t>
            </a:r>
            <a:endParaRPr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3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300">
                <a:solidFill>
                  <a:schemeClr val="dk1"/>
                </a:solidFill>
                <a:latin typeface="Montserrat"/>
                <a:ea typeface="Montserrat"/>
                <a:cs typeface="Montserrat"/>
                <a:sym typeface="Montserrat"/>
              </a:rPr>
              <a:t>Community and Belonging Division:</a:t>
            </a:r>
            <a:endParaRPr b="1"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Matt Marohl, Campus Ministry</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Rebekah Asp, Disability and Access</a:t>
            </a:r>
            <a:endParaRPr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3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300">
                <a:solidFill>
                  <a:schemeClr val="dk1"/>
                </a:solidFill>
                <a:latin typeface="Montserrat"/>
                <a:ea typeface="Montserrat"/>
                <a:cs typeface="Montserrat"/>
                <a:sym typeface="Montserrat"/>
              </a:rPr>
              <a:t>Marketing and Communications</a:t>
            </a:r>
            <a:r>
              <a:rPr b="1" lang="en" sz="1300">
                <a:solidFill>
                  <a:schemeClr val="dk1"/>
                </a:solidFill>
                <a:latin typeface="Montserrat"/>
                <a:ea typeface="Montserrat"/>
                <a:cs typeface="Montserrat"/>
                <a:sym typeface="Montserrat"/>
              </a:rPr>
              <a:t> Division:</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Kelli Hoskins, College Events</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Olivia Schmidt, Marketing and Communications</a:t>
            </a:r>
            <a:endParaRPr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3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300">
                <a:solidFill>
                  <a:schemeClr val="dk1"/>
                </a:solidFill>
                <a:latin typeface="Montserrat"/>
                <a:ea typeface="Montserrat"/>
                <a:cs typeface="Montserrat"/>
                <a:sym typeface="Montserrat"/>
              </a:rPr>
              <a:t>Enrollment</a:t>
            </a:r>
            <a:r>
              <a:rPr b="1" lang="en" sz="1300">
                <a:solidFill>
                  <a:schemeClr val="dk1"/>
                </a:solidFill>
                <a:latin typeface="Montserrat"/>
                <a:ea typeface="Montserrat"/>
                <a:cs typeface="Montserrat"/>
                <a:sym typeface="Montserrat"/>
              </a:rPr>
              <a:t> Division:</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Ben Pelegano, Admissions </a:t>
            </a:r>
            <a:r>
              <a:rPr i="1" lang="en" sz="1300">
                <a:solidFill>
                  <a:schemeClr val="dk1"/>
                </a:solidFill>
                <a:latin typeface="Montserrat"/>
                <a:ea typeface="Montserrat"/>
                <a:cs typeface="Montserrat"/>
                <a:sym typeface="Montserrat"/>
              </a:rPr>
              <a:t>(Vice President)</a:t>
            </a:r>
            <a:endParaRPr i="1"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3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300">
                <a:solidFill>
                  <a:schemeClr val="dk1"/>
                </a:solidFill>
                <a:latin typeface="Montserrat"/>
                <a:ea typeface="Montserrat"/>
                <a:cs typeface="Montserrat"/>
                <a:sym typeface="Montserrat"/>
              </a:rPr>
              <a:t>President’s Division:</a:t>
            </a:r>
            <a:endParaRPr b="1"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Erin Golden Zimmerman, Svoboda</a:t>
            </a:r>
            <a:endParaRPr sz="1300">
              <a:solidFill>
                <a:schemeClr val="dk1"/>
              </a:solidFill>
              <a:latin typeface="Montserrat"/>
              <a:ea typeface="Montserrat"/>
              <a:cs typeface="Montserrat"/>
              <a:sym typeface="Montserrat"/>
            </a:endParaRPr>
          </a:p>
          <a:p>
            <a:pPr indent="0" lvl="0" marL="457200" rtl="0" algn="l">
              <a:spcBef>
                <a:spcPts val="0"/>
              </a:spcBef>
              <a:spcAft>
                <a:spcPts val="0"/>
              </a:spcAft>
              <a:buNone/>
            </a:pPr>
            <a:r>
              <a:rPr lang="en" sz="1300">
                <a:solidFill>
                  <a:schemeClr val="dk1"/>
                </a:solidFill>
                <a:latin typeface="Montserrat"/>
                <a:ea typeface="Montserrat"/>
                <a:cs typeface="Montserrat"/>
                <a:sym typeface="Montserrat"/>
              </a:rPr>
              <a:t>Center for Civic Engagement</a:t>
            </a:r>
            <a:endParaRPr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b="1" sz="3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300">
                <a:solidFill>
                  <a:schemeClr val="dk1"/>
                </a:solidFill>
                <a:latin typeface="Montserrat"/>
                <a:ea typeface="Montserrat"/>
                <a:cs typeface="Montserrat"/>
                <a:sym typeface="Montserrat"/>
              </a:rPr>
              <a:t>Student Life Division:</a:t>
            </a:r>
            <a:endParaRPr b="1"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Cindy Herda, Health Services</a:t>
            </a:r>
            <a:endParaRPr sz="1300">
              <a:solidFill>
                <a:schemeClr val="dk1"/>
              </a:solidFill>
              <a:latin typeface="Montserrat"/>
              <a:ea typeface="Montserrat"/>
              <a:cs typeface="Montserrat"/>
              <a:sym typeface="Montserrat"/>
            </a:endParaRPr>
          </a:p>
          <a:p>
            <a:pPr indent="-311150" lvl="0" marL="457200" rtl="0" algn="l">
              <a:spcBef>
                <a:spcPts val="0"/>
              </a:spcBef>
              <a:spcAft>
                <a:spcPts val="0"/>
              </a:spcAft>
              <a:buClr>
                <a:schemeClr val="dk1"/>
              </a:buClr>
              <a:buSzPts val="1300"/>
              <a:buFont typeface="Montserrat"/>
              <a:buChar char="●"/>
            </a:pPr>
            <a:r>
              <a:rPr lang="en" sz="1300">
                <a:solidFill>
                  <a:schemeClr val="dk1"/>
                </a:solidFill>
                <a:latin typeface="Montserrat"/>
                <a:ea typeface="Montserrat"/>
                <a:cs typeface="Montserrat"/>
                <a:sym typeface="Montserrat"/>
              </a:rPr>
              <a:t>Jeff Favreau, Public Safety</a:t>
            </a:r>
            <a:endParaRPr sz="1300">
              <a:solidFill>
                <a:schemeClr val="dk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40"/>
          <p:cNvSpPr txBox="1"/>
          <p:nvPr>
            <p:ph idx="1" type="body"/>
          </p:nvPr>
        </p:nvSpPr>
        <p:spPr>
          <a:xfrm>
            <a:off x="227700" y="907650"/>
            <a:ext cx="8688600" cy="3328200"/>
          </a:xfrm>
          <a:prstGeom prst="rect">
            <a:avLst/>
          </a:prstGeom>
        </p:spPr>
        <p:txBody>
          <a:bodyPr anchorCtr="0" anchor="t" bIns="34275" lIns="68575" spcFirstLastPara="1" rIns="68575" wrap="square" tIns="34275">
            <a:noAutofit/>
          </a:bodyPr>
          <a:lstStyle/>
          <a:p>
            <a:pPr indent="0" lvl="0" marL="0" rtl="0" algn="l">
              <a:spcBef>
                <a:spcPts val="600"/>
              </a:spcBef>
              <a:spcAft>
                <a:spcPts val="0"/>
              </a:spcAft>
              <a:buNone/>
            </a:pPr>
            <a:r>
              <a:t/>
            </a:r>
            <a:endParaRPr sz="1300"/>
          </a:p>
          <a:p>
            <a:pPr indent="-381000" lvl="0" marL="457200" rtl="0" algn="l">
              <a:spcBef>
                <a:spcPts val="600"/>
              </a:spcBef>
              <a:spcAft>
                <a:spcPts val="0"/>
              </a:spcAft>
              <a:buSzPts val="2400"/>
              <a:buChar char="●"/>
            </a:pPr>
            <a:r>
              <a:rPr lang="en"/>
              <a:t>Staff Council meetings are open to everyone, if you would like to give feedback in person.</a:t>
            </a:r>
            <a:br>
              <a:rPr lang="en"/>
            </a:br>
            <a:endParaRPr sz="1000"/>
          </a:p>
          <a:p>
            <a:pPr indent="-381000" lvl="0" marL="457200" rtl="0" algn="l">
              <a:spcBef>
                <a:spcPts val="0"/>
              </a:spcBef>
              <a:spcAft>
                <a:spcPts val="0"/>
              </a:spcAft>
              <a:buSzPts val="2400"/>
              <a:buChar char="●"/>
            </a:pPr>
            <a:r>
              <a:rPr lang="en" sz="2200"/>
              <a:t>This is our third year as an established Staff Council - your feedback is important to shape how we do our work.</a:t>
            </a:r>
            <a:endParaRPr/>
          </a:p>
          <a:p>
            <a:pPr indent="0" lvl="0" marL="457200" rtl="0" algn="l">
              <a:spcBef>
                <a:spcPts val="600"/>
              </a:spcBef>
              <a:spcAft>
                <a:spcPts val="0"/>
              </a:spcAft>
              <a:buNone/>
            </a:pPr>
            <a:r>
              <a:t/>
            </a:r>
            <a:endParaRPr sz="1000"/>
          </a:p>
          <a:p>
            <a:pPr indent="-381000" lvl="0" marL="457200" rtl="0" algn="l">
              <a:spcBef>
                <a:spcPts val="600"/>
              </a:spcBef>
              <a:spcAft>
                <a:spcPts val="0"/>
              </a:spcAft>
              <a:buSzPts val="2400"/>
              <a:buChar char="●"/>
            </a:pPr>
            <a:r>
              <a:rPr lang="en"/>
              <a:t>Reminder that we have a form on our website (</a:t>
            </a:r>
            <a:r>
              <a:rPr lang="en" u="sng">
                <a:solidFill>
                  <a:schemeClr val="hlink"/>
                </a:solidFill>
                <a:hlinkClick r:id="rId3"/>
              </a:rPr>
              <a:t>stolaf.edu/staff-council</a:t>
            </a:r>
            <a:r>
              <a:rPr lang="en"/>
              <a:t>) for anonymous feedback.</a:t>
            </a:r>
            <a:endParaRPr/>
          </a:p>
          <a:p>
            <a:pPr indent="0" lvl="0" marL="457200" rtl="0" algn="l">
              <a:spcBef>
                <a:spcPts val="600"/>
              </a:spcBef>
              <a:spcAft>
                <a:spcPts val="0"/>
              </a:spcAft>
              <a:buNone/>
            </a:pPr>
            <a:r>
              <a:t/>
            </a:r>
            <a:endParaRPr sz="1000"/>
          </a:p>
          <a:p>
            <a:pPr indent="-381000" lvl="0" marL="457200" rtl="0" algn="l">
              <a:spcBef>
                <a:spcPts val="0"/>
              </a:spcBef>
              <a:spcAft>
                <a:spcPts val="1000"/>
              </a:spcAft>
              <a:buSzPts val="2400"/>
              <a:buChar char="●"/>
            </a:pPr>
            <a:r>
              <a:rPr lang="en" sz="2300"/>
              <a:t>Email alias: </a:t>
            </a:r>
            <a:r>
              <a:rPr lang="en" sz="2300" u="sng">
                <a:solidFill>
                  <a:schemeClr val="hlink"/>
                </a:solidFill>
                <a:hlinkClick r:id="rId4"/>
              </a:rPr>
              <a:t>staff-council@stolaf.edu</a:t>
            </a:r>
            <a:endParaRPr/>
          </a:p>
        </p:txBody>
      </p:sp>
      <p:sp>
        <p:nvSpPr>
          <p:cNvPr id="167" name="Google Shape;167;p40"/>
          <p:cNvSpPr txBox="1"/>
          <p:nvPr>
            <p:ph type="ctrTitle"/>
          </p:nvPr>
        </p:nvSpPr>
        <p:spPr>
          <a:xfrm>
            <a:off x="227700" y="256000"/>
            <a:ext cx="7824900" cy="562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We’d love to hear from you!</a:t>
            </a:r>
            <a:endParaRPr/>
          </a:p>
        </p:txBody>
      </p:sp>
      <p:pic>
        <p:nvPicPr>
          <p:cNvPr id="168" name="Google Shape;168;p40"/>
          <p:cNvPicPr preferRelativeResize="0"/>
          <p:nvPr/>
        </p:nvPicPr>
        <p:blipFill rotWithShape="1">
          <a:blip r:embed="rId5">
            <a:alphaModFix/>
          </a:blip>
          <a:srcRect b="1951" l="8024" r="3699" t="9772"/>
          <a:stretch/>
        </p:blipFill>
        <p:spPr>
          <a:xfrm>
            <a:off x="7314145" y="3823500"/>
            <a:ext cx="1169600" cy="1169575"/>
          </a:xfrm>
          <a:prstGeom prst="rect">
            <a:avLst/>
          </a:prstGeom>
          <a:noFill/>
          <a:ln>
            <a:noFill/>
          </a:ln>
        </p:spPr>
      </p:pic>
      <p:sp>
        <p:nvSpPr>
          <p:cNvPr id="169" name="Google Shape;169;p40"/>
          <p:cNvSpPr txBox="1"/>
          <p:nvPr/>
        </p:nvSpPr>
        <p:spPr>
          <a:xfrm>
            <a:off x="6398950" y="479935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dk1"/>
                </a:solidFill>
                <a:latin typeface="Montserrat"/>
                <a:ea typeface="Montserrat"/>
                <a:cs typeface="Montserrat"/>
                <a:sym typeface="Montserrat"/>
              </a:rPr>
              <a:t>stolaf.edu/staff-council/</a:t>
            </a:r>
            <a:endParaRPr sz="1700">
              <a:solidFill>
                <a:schemeClr val="dk1"/>
              </a:solidFill>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41"/>
          <p:cNvSpPr txBox="1"/>
          <p:nvPr>
            <p:ph idx="1" type="body"/>
          </p:nvPr>
        </p:nvSpPr>
        <p:spPr>
          <a:xfrm>
            <a:off x="457200" y="818800"/>
            <a:ext cx="8229600" cy="3862200"/>
          </a:xfrm>
          <a:prstGeom prst="rect">
            <a:avLst/>
          </a:prstGeom>
        </p:spPr>
        <p:txBody>
          <a:bodyPr anchorCtr="0" anchor="t" bIns="34275" lIns="68575" spcFirstLastPara="1" rIns="68575" wrap="square" tIns="34275">
            <a:noAutofit/>
          </a:bodyPr>
          <a:lstStyle/>
          <a:p>
            <a:pPr indent="0" lvl="0" marL="0" rtl="0" algn="l">
              <a:spcBef>
                <a:spcPts val="600"/>
              </a:spcBef>
              <a:spcAft>
                <a:spcPts val="0"/>
              </a:spcAft>
              <a:buNone/>
            </a:pPr>
            <a:r>
              <a:rPr lang="en" sz="2200"/>
              <a:t>Regarding the Staff Council’s role:</a:t>
            </a:r>
            <a:endParaRPr sz="2200"/>
          </a:p>
          <a:p>
            <a:pPr indent="-368300" lvl="0" marL="457200" rtl="0" algn="l">
              <a:spcBef>
                <a:spcPts val="600"/>
              </a:spcBef>
              <a:spcAft>
                <a:spcPts val="0"/>
              </a:spcAft>
              <a:buSzPts val="2200"/>
              <a:buChar char="●"/>
            </a:pPr>
            <a:r>
              <a:rPr lang="en" sz="2200"/>
              <a:t>We plan and host All-Staff meetings</a:t>
            </a:r>
            <a:endParaRPr sz="2200"/>
          </a:p>
          <a:p>
            <a:pPr indent="-368300" lvl="0" marL="457200" rtl="0" algn="l">
              <a:spcBef>
                <a:spcPts val="0"/>
              </a:spcBef>
              <a:spcAft>
                <a:spcPts val="0"/>
              </a:spcAft>
              <a:buSzPts val="2200"/>
              <a:buChar char="●"/>
            </a:pPr>
            <a:r>
              <a:rPr lang="en" sz="2200"/>
              <a:t>Continue to break down silos in communication and idea-sharing</a:t>
            </a:r>
            <a:endParaRPr sz="2200"/>
          </a:p>
          <a:p>
            <a:pPr indent="-368300" lvl="0" marL="457200" rtl="0" algn="l">
              <a:spcBef>
                <a:spcPts val="0"/>
              </a:spcBef>
              <a:spcAft>
                <a:spcPts val="0"/>
              </a:spcAft>
              <a:buSzPts val="2200"/>
              <a:buChar char="●"/>
            </a:pPr>
            <a:r>
              <a:rPr lang="en" sz="2200"/>
              <a:t>Value/lift up staff contributions in decision-makin</a:t>
            </a:r>
            <a:r>
              <a:rPr lang="en" sz="2200"/>
              <a:t>g</a:t>
            </a:r>
            <a:endParaRPr sz="2200"/>
          </a:p>
          <a:p>
            <a:pPr indent="-368300" lvl="0" marL="457200" rtl="0" algn="l">
              <a:spcBef>
                <a:spcPts val="0"/>
              </a:spcBef>
              <a:spcAft>
                <a:spcPts val="0"/>
              </a:spcAft>
              <a:buSzPts val="2200"/>
              <a:buChar char="●"/>
            </a:pPr>
            <a:r>
              <a:rPr lang="en" sz="2200"/>
              <a:t>Create additional lines of communication between staff, the PLT, and Human Resources</a:t>
            </a:r>
            <a:endParaRPr sz="2200"/>
          </a:p>
          <a:p>
            <a:pPr indent="-368300" lvl="0" marL="457200" rtl="0" algn="l">
              <a:spcBef>
                <a:spcPts val="0"/>
              </a:spcBef>
              <a:spcAft>
                <a:spcPts val="0"/>
              </a:spcAft>
              <a:buSzPts val="2200"/>
              <a:buChar char="●"/>
            </a:pPr>
            <a:r>
              <a:rPr lang="en" sz="2200"/>
              <a:t>Create and enhance formal ways of recognizing staff contributions and achievements</a:t>
            </a:r>
            <a:endParaRPr sz="2200"/>
          </a:p>
          <a:p>
            <a:pPr indent="-368300" lvl="0" marL="457200" rtl="0" algn="l">
              <a:spcBef>
                <a:spcPts val="0"/>
              </a:spcBef>
              <a:spcAft>
                <a:spcPts val="0"/>
              </a:spcAft>
              <a:buSzPts val="2200"/>
              <a:buChar char="●"/>
            </a:pPr>
            <a:r>
              <a:rPr lang="en" sz="2200"/>
              <a:t>Plan community-building events (including with faculty/students)</a:t>
            </a:r>
            <a:endParaRPr sz="2200"/>
          </a:p>
        </p:txBody>
      </p:sp>
      <p:sp>
        <p:nvSpPr>
          <p:cNvPr id="175" name="Google Shape;175;p41"/>
          <p:cNvSpPr txBox="1"/>
          <p:nvPr>
            <p:ph type="ctrTitle"/>
          </p:nvPr>
        </p:nvSpPr>
        <p:spPr>
          <a:xfrm>
            <a:off x="307100" y="256000"/>
            <a:ext cx="7824900" cy="562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What we’re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2"/>
          <p:cNvSpPr txBox="1"/>
          <p:nvPr>
            <p:ph idx="1" type="body"/>
          </p:nvPr>
        </p:nvSpPr>
        <p:spPr>
          <a:xfrm>
            <a:off x="457200" y="818800"/>
            <a:ext cx="8229600" cy="3862200"/>
          </a:xfrm>
          <a:prstGeom prst="rect">
            <a:avLst/>
          </a:prstGeom>
        </p:spPr>
        <p:txBody>
          <a:bodyPr anchorCtr="0" anchor="t" bIns="34275" lIns="68575" spcFirstLastPara="1" rIns="68575" wrap="square" tIns="34275">
            <a:noAutofit/>
          </a:bodyPr>
          <a:lstStyle/>
          <a:p>
            <a:pPr indent="0" lvl="0" marL="0" rtl="0" algn="l">
              <a:spcBef>
                <a:spcPts val="600"/>
              </a:spcBef>
              <a:spcAft>
                <a:spcPts val="0"/>
              </a:spcAft>
              <a:buNone/>
            </a:pPr>
            <a:r>
              <a:t/>
            </a:r>
            <a:endParaRPr sz="2200"/>
          </a:p>
          <a:p>
            <a:pPr indent="-368300" lvl="0" marL="457200" rtl="0" algn="l">
              <a:spcBef>
                <a:spcPts val="600"/>
              </a:spcBef>
              <a:spcAft>
                <a:spcPts val="0"/>
              </a:spcAft>
              <a:buSzPts val="2200"/>
              <a:buChar char="●"/>
            </a:pPr>
            <a:r>
              <a:rPr lang="en" sz="2200"/>
              <a:t>New Parking Permit Process - complete by September 25</a:t>
            </a:r>
            <a:endParaRPr sz="2200"/>
          </a:p>
          <a:p>
            <a:pPr indent="-368300" lvl="0" marL="457200" rtl="0" algn="l">
              <a:spcBef>
                <a:spcPts val="0"/>
              </a:spcBef>
              <a:spcAft>
                <a:spcPts val="0"/>
              </a:spcAft>
              <a:buSzPts val="2200"/>
              <a:buChar char="●"/>
            </a:pPr>
            <a:r>
              <a:rPr lang="en" sz="2200"/>
              <a:t>Homecoming and Family Weekend - October 2-4, majority of activities happening on Saturday - please join us!</a:t>
            </a:r>
            <a:endParaRPr sz="2200"/>
          </a:p>
          <a:p>
            <a:pPr indent="-368300" lvl="0" marL="457200" rtl="0" algn="l">
              <a:spcBef>
                <a:spcPts val="0"/>
              </a:spcBef>
              <a:spcAft>
                <a:spcPts val="0"/>
              </a:spcAft>
              <a:buSzPts val="2200"/>
              <a:buChar char="●"/>
            </a:pPr>
            <a:r>
              <a:rPr lang="en" sz="2200"/>
              <a:t>Cybersecurity Training - complete by October 31</a:t>
            </a:r>
            <a:endParaRPr sz="2200"/>
          </a:p>
          <a:p>
            <a:pPr indent="-368300" lvl="0" marL="457200" rtl="0" algn="l">
              <a:spcBef>
                <a:spcPts val="0"/>
              </a:spcBef>
              <a:spcAft>
                <a:spcPts val="0"/>
              </a:spcAft>
              <a:buSzPts val="2200"/>
              <a:buChar char="●"/>
            </a:pPr>
            <a:r>
              <a:rPr lang="en" sz="2200"/>
              <a:t>Web </a:t>
            </a:r>
            <a:r>
              <a:rPr lang="en" sz="2200"/>
              <a:t>Accessibility</a:t>
            </a:r>
            <a:r>
              <a:rPr lang="en" sz="2200"/>
              <a:t> Training - complete by October 31</a:t>
            </a:r>
            <a:endParaRPr sz="2200"/>
          </a:p>
          <a:p>
            <a:pPr indent="0" lvl="0" marL="0" rtl="0" algn="l">
              <a:spcBef>
                <a:spcPts val="600"/>
              </a:spcBef>
              <a:spcAft>
                <a:spcPts val="0"/>
              </a:spcAft>
              <a:buNone/>
            </a:pPr>
            <a:r>
              <a:t/>
            </a:r>
            <a:endParaRPr sz="2200"/>
          </a:p>
        </p:txBody>
      </p:sp>
      <p:sp>
        <p:nvSpPr>
          <p:cNvPr id="181" name="Google Shape;181;p42"/>
          <p:cNvSpPr txBox="1"/>
          <p:nvPr>
            <p:ph type="ctrTitle"/>
          </p:nvPr>
        </p:nvSpPr>
        <p:spPr>
          <a:xfrm>
            <a:off x="194475" y="256000"/>
            <a:ext cx="7937400" cy="562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a:t>Campus News You Should Know!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43" title="Get Movin Challenge 2026 (1).jpg"/>
          <p:cNvPicPr preferRelativeResize="0"/>
          <p:nvPr/>
        </p:nvPicPr>
        <p:blipFill>
          <a:blip r:embed="rId3">
            <a:alphaModFix/>
          </a:blip>
          <a:stretch>
            <a:fillRect/>
          </a:stretch>
        </p:blipFill>
        <p:spPr>
          <a:xfrm>
            <a:off x="2701963" y="152400"/>
            <a:ext cx="3740071" cy="48387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44"/>
          <p:cNvSpPr txBox="1"/>
          <p:nvPr>
            <p:ph idx="1" type="body"/>
          </p:nvPr>
        </p:nvSpPr>
        <p:spPr>
          <a:xfrm>
            <a:off x="457200" y="907650"/>
            <a:ext cx="8229600" cy="3328200"/>
          </a:xfrm>
          <a:prstGeom prst="rect">
            <a:avLst/>
          </a:prstGeom>
        </p:spPr>
        <p:txBody>
          <a:bodyPr anchorCtr="0" anchor="t" bIns="34275" lIns="68575" spcFirstLastPara="1" rIns="68575" wrap="square" tIns="34275">
            <a:noAutofit/>
          </a:bodyPr>
          <a:lstStyle/>
          <a:p>
            <a:pPr indent="-368300" lvl="0" marL="457200" rtl="0" algn="l">
              <a:spcBef>
                <a:spcPts val="600"/>
              </a:spcBef>
              <a:spcAft>
                <a:spcPts val="0"/>
              </a:spcAft>
              <a:buSzPts val="2200"/>
              <a:buChar char="●"/>
            </a:pPr>
            <a:r>
              <a:rPr lang="en" sz="2200"/>
              <a:t>October 29</a:t>
            </a:r>
            <a:endParaRPr sz="2200"/>
          </a:p>
          <a:p>
            <a:pPr indent="-368300" lvl="0" marL="457200" rtl="0" algn="l">
              <a:spcBef>
                <a:spcPts val="0"/>
              </a:spcBef>
              <a:spcAft>
                <a:spcPts val="0"/>
              </a:spcAft>
              <a:buSzPts val="2200"/>
              <a:buChar char="●"/>
            </a:pPr>
            <a:r>
              <a:rPr lang="en" sz="2200"/>
              <a:t>November 19</a:t>
            </a:r>
            <a:endParaRPr sz="2200"/>
          </a:p>
          <a:p>
            <a:pPr indent="-368300" lvl="0" marL="457200" rtl="0" algn="l">
              <a:spcBef>
                <a:spcPts val="0"/>
              </a:spcBef>
              <a:spcAft>
                <a:spcPts val="0"/>
              </a:spcAft>
              <a:buSzPts val="2200"/>
              <a:buChar char="●"/>
            </a:pPr>
            <a:r>
              <a:rPr lang="en" sz="2200"/>
              <a:t>February 25</a:t>
            </a:r>
            <a:endParaRPr sz="2200"/>
          </a:p>
          <a:p>
            <a:pPr indent="-368300" lvl="0" marL="457200" rtl="0" algn="l">
              <a:spcBef>
                <a:spcPts val="0"/>
              </a:spcBef>
              <a:spcAft>
                <a:spcPts val="0"/>
              </a:spcAft>
              <a:buSzPts val="2200"/>
              <a:buChar char="●"/>
            </a:pPr>
            <a:r>
              <a:rPr lang="en" sz="2200"/>
              <a:t>March 25</a:t>
            </a:r>
            <a:endParaRPr sz="2200"/>
          </a:p>
          <a:p>
            <a:pPr indent="-368300" lvl="0" marL="457200" rtl="0" algn="l">
              <a:spcBef>
                <a:spcPts val="0"/>
              </a:spcBef>
              <a:spcAft>
                <a:spcPts val="0"/>
              </a:spcAft>
              <a:buSzPts val="2200"/>
              <a:buChar char="●"/>
            </a:pPr>
            <a:r>
              <a:rPr lang="en" sz="2200"/>
              <a:t>May 6</a:t>
            </a:r>
            <a:endParaRPr sz="2200"/>
          </a:p>
          <a:p>
            <a:pPr indent="0" lvl="0" marL="0" rtl="0" algn="l">
              <a:spcBef>
                <a:spcPts val="600"/>
              </a:spcBef>
              <a:spcAft>
                <a:spcPts val="0"/>
              </a:spcAft>
              <a:buNone/>
            </a:pPr>
            <a:r>
              <a:t/>
            </a:r>
            <a:endParaRPr sz="800"/>
          </a:p>
          <a:p>
            <a:pPr indent="0" lvl="0" marL="0" rtl="0" algn="l">
              <a:spcBef>
                <a:spcPts val="600"/>
              </a:spcBef>
              <a:spcAft>
                <a:spcPts val="0"/>
              </a:spcAft>
              <a:buNone/>
            </a:pPr>
            <a:r>
              <a:rPr lang="en" sz="2200"/>
              <a:t>8:30-9:30 AM in the Ballrooms; coffee and food available at </a:t>
            </a:r>
            <a:r>
              <a:rPr lang="en" sz="2200"/>
              <a:t>8:30</a:t>
            </a:r>
            <a:r>
              <a:rPr lang="en" sz="2200"/>
              <a:t>, programming at 8:40. Meetings will be live streamed, recorded, and posted on the Staff Council website.</a:t>
            </a:r>
            <a:endParaRPr sz="2200"/>
          </a:p>
        </p:txBody>
      </p:sp>
      <p:sp>
        <p:nvSpPr>
          <p:cNvPr id="192" name="Google Shape;192;p44"/>
          <p:cNvSpPr txBox="1"/>
          <p:nvPr>
            <p:ph type="ctrTitle"/>
          </p:nvPr>
        </p:nvSpPr>
        <p:spPr>
          <a:xfrm>
            <a:off x="230900" y="256000"/>
            <a:ext cx="7824900" cy="562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2300"/>
              <a:t>Upcoming All-Staff Meeting Dates</a:t>
            </a:r>
            <a:endParaRPr sz="23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45"/>
          <p:cNvSpPr txBox="1"/>
          <p:nvPr>
            <p:ph idx="1" type="body"/>
          </p:nvPr>
        </p:nvSpPr>
        <p:spPr>
          <a:xfrm>
            <a:off x="457200" y="406875"/>
            <a:ext cx="8229600" cy="3328200"/>
          </a:xfrm>
          <a:prstGeom prst="rect">
            <a:avLst/>
          </a:prstGeom>
        </p:spPr>
        <p:txBody>
          <a:bodyPr anchorCtr="0" anchor="t" bIns="34275" lIns="68575" spcFirstLastPara="1" rIns="68575" wrap="square" tIns="34275">
            <a:noAutofit/>
          </a:bodyPr>
          <a:lstStyle/>
          <a:p>
            <a:pPr indent="0" lvl="0" marL="0" rtl="0" algn="l">
              <a:spcBef>
                <a:spcPts val="600"/>
              </a:spcBef>
              <a:spcAft>
                <a:spcPts val="0"/>
              </a:spcAft>
              <a:buNone/>
            </a:pPr>
            <a:r>
              <a:t/>
            </a:r>
            <a:endParaRPr/>
          </a:p>
          <a:p>
            <a:pPr indent="-374650" lvl="0" marL="457200" rtl="0" algn="l">
              <a:spcBef>
                <a:spcPts val="600"/>
              </a:spcBef>
              <a:spcAft>
                <a:spcPts val="0"/>
              </a:spcAft>
              <a:buSzPts val="2300"/>
              <a:buChar char="•"/>
            </a:pPr>
            <a:r>
              <a:rPr b="1" lang="en" sz="2300"/>
              <a:t>Vice President for Business and Finance and Chief Financial Officer Mike Berthelsen and Assistant Vice President for Budget and Auxiliary Operations Angie Mathews</a:t>
            </a:r>
            <a:r>
              <a:rPr lang="en" sz="2300"/>
              <a:t> will present a financial status of the college and answer questions from the staff. Though official fall 2026 enrollment and financial details are not yet available, they will provide an update on FY26 year end, FY27 budget assumptions, and the challenges and decisions needing to be made yet for FY28.</a:t>
            </a:r>
            <a:endParaRPr sz="2300"/>
          </a:p>
        </p:txBody>
      </p:sp>
      <p:sp>
        <p:nvSpPr>
          <p:cNvPr id="198" name="Google Shape;198;p45"/>
          <p:cNvSpPr txBox="1"/>
          <p:nvPr>
            <p:ph type="ctrTitle"/>
          </p:nvPr>
        </p:nvSpPr>
        <p:spPr>
          <a:xfrm>
            <a:off x="230900" y="256000"/>
            <a:ext cx="7824900" cy="5628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 sz="2300"/>
              <a:t>Agenda</a:t>
            </a:r>
            <a:endParaRPr sz="23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 name="Shape 202"/>
        <p:cNvGrpSpPr/>
        <p:nvPr/>
      </p:nvGrpSpPr>
      <p:grpSpPr>
        <a:xfrm>
          <a:off x="0" y="0"/>
          <a:ext cx="0" cy="0"/>
          <a:chOff x="0" y="0"/>
          <a:chExt cx="0" cy="0"/>
        </a:xfrm>
      </p:grpSpPr>
      <p:sp>
        <p:nvSpPr>
          <p:cNvPr id="203" name="Google Shape;203;p46"/>
          <p:cNvSpPr txBox="1"/>
          <p:nvPr>
            <p:ph idx="1" type="subTitle"/>
          </p:nvPr>
        </p:nvSpPr>
        <p:spPr>
          <a:xfrm>
            <a:off x="659550" y="986400"/>
            <a:ext cx="7824900" cy="3170700"/>
          </a:xfrm>
          <a:prstGeom prst="rect">
            <a:avLst/>
          </a:prstGeom>
        </p:spPr>
        <p:txBody>
          <a:bodyPr anchorCtr="0" anchor="ctr" bIns="45700" lIns="91425" spcFirstLastPara="1" rIns="91425" wrap="square" tIns="45700">
            <a:noAutofit/>
          </a:bodyPr>
          <a:lstStyle/>
          <a:p>
            <a:pPr indent="0" lvl="0" marL="0" rtl="0" algn="ctr">
              <a:spcBef>
                <a:spcPts val="280"/>
              </a:spcBef>
              <a:spcAft>
                <a:spcPts val="0"/>
              </a:spcAft>
              <a:buNone/>
            </a:pPr>
            <a:r>
              <a:rPr b="1" lang="en" sz="6000"/>
              <a:t>Questions?</a:t>
            </a:r>
            <a:endParaRPr b="1" sz="6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ewSTO Theme">
  <a:themeElements>
    <a:clrScheme name="">
      <a:dk1>
        <a:srgbClr val="000000"/>
      </a:dk1>
      <a:lt1>
        <a:srgbClr val="FFFFFF"/>
      </a:lt1>
      <a:dk2>
        <a:srgbClr val="243641"/>
      </a:dk2>
      <a:lt2>
        <a:srgbClr val="E8E2E2"/>
      </a:lt2>
      <a:accent1>
        <a:srgbClr val="45B0A9"/>
      </a:accent1>
      <a:accent2>
        <a:srgbClr val="3B87B1"/>
      </a:accent2>
      <a:accent3>
        <a:srgbClr val="4D67C3"/>
      </a:accent3>
      <a:accent4>
        <a:srgbClr val="644FB9"/>
      </a:accent4>
      <a:accent5>
        <a:srgbClr val="954DC3"/>
      </a:accent5>
      <a:accent6>
        <a:srgbClr val="B13BAE"/>
      </a:accent6>
      <a:hlink>
        <a:srgbClr val="C85B6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