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BA836D-F518-4391-841C-3E70E6787D3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04EE194-0A6C-4731-80CD-2EFEBA5EED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nsure.org/acct-access/create-account-check.js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onzalez@stolaf.edu" TargetMode="External"/><Relationship Id="rId2" Type="http://schemas.openxmlformats.org/officeDocument/2006/relationships/hyperlink" Target="mailto:Lindley@stolaf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MNsure logo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0" r="20286"/>
          <a:stretch/>
        </p:blipFill>
        <p:spPr bwMode="auto">
          <a:xfrm>
            <a:off x="205455" y="74310"/>
            <a:ext cx="4595145" cy="3126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15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Nsure logo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6" t="7790" r="18234" b="25203"/>
          <a:stretch/>
        </p:blipFill>
        <p:spPr bwMode="auto">
          <a:xfrm>
            <a:off x="7010400" y="4114800"/>
            <a:ext cx="2209800" cy="92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14684"/>
            <a:ext cx="7010400" cy="54864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mnsure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3657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err="1" smtClean="0"/>
              <a:t>MNSure</a:t>
            </a:r>
            <a:r>
              <a:rPr lang="en-US" sz="2200" b="0" dirty="0" smtClean="0"/>
              <a:t> is a health insurance alternative to the St. Olaf College health insurance plan. If you are eligible, it will fulfill the St. Olaf health insurance requirement.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err="1" smtClean="0"/>
              <a:t>MNsure</a:t>
            </a:r>
            <a:r>
              <a:rPr lang="en-US" sz="2200" b="0" dirty="0" smtClean="0"/>
              <a:t> </a:t>
            </a:r>
            <a:r>
              <a:rPr lang="en-US" sz="2200" b="0" dirty="0"/>
              <a:t>is Minnesota's health insurance marketplace where individuals, families and small businesses can shop, compare and choose health insurance coverage that meets their needs</a:t>
            </a:r>
            <a:r>
              <a:rPr lang="en-US" sz="2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err="1"/>
              <a:t>MNsure</a:t>
            </a:r>
            <a:r>
              <a:rPr lang="en-US" sz="2200" b="0" dirty="0"/>
              <a:t> is the only place you can apply for financial help to lower the cost of your monthly insurance premium and out-of-pocket costs. Most Minnesotans who enroll through </a:t>
            </a:r>
            <a:r>
              <a:rPr lang="en-US" sz="2200" b="0" dirty="0" err="1"/>
              <a:t>MNsure</a:t>
            </a:r>
            <a:r>
              <a:rPr lang="en-US" sz="2200" b="0" dirty="0"/>
              <a:t> qualify for financial help</a:t>
            </a:r>
            <a:r>
              <a:rPr lang="en-US" sz="22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eligible to apply?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3928572"/>
          </a:xfrm>
        </p:spPr>
        <p:txBody>
          <a:bodyPr>
            <a:normAutofit fontScale="92500" lnSpcReduction="20000"/>
          </a:bodyPr>
          <a:lstStyle/>
          <a:p>
            <a:r>
              <a:rPr lang="en-US" sz="3000" b="0" dirty="0" smtClean="0"/>
              <a:t>	In order to be eligible for </a:t>
            </a:r>
            <a:r>
              <a:rPr lang="en-US" sz="3000" b="0" dirty="0" err="1" smtClean="0"/>
              <a:t>MNSure</a:t>
            </a:r>
            <a:r>
              <a:rPr lang="en-US" sz="3000" b="0" dirty="0" smtClean="0"/>
              <a:t>, you will need to provide: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700" b="0" dirty="0" smtClean="0"/>
              <a:t>Proof of Minnesota Residency with an address in Minnesota 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900" b="1" dirty="0" smtClean="0"/>
              <a:t>Out-of-state students are eligible as long as they are enrolled St. Olaf College students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900" b="1" dirty="0" smtClean="0"/>
              <a:t>St. Olaf’s address is a Minnesota address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700" b="0" dirty="0" smtClean="0"/>
              <a:t>Proof of U.S. citizenship or </a:t>
            </a:r>
            <a:r>
              <a:rPr lang="en-US" sz="2700" b="0" dirty="0" smtClean="0"/>
              <a:t>permanent residency</a:t>
            </a:r>
            <a:endParaRPr lang="en-US" sz="2700" b="0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700" b="0" dirty="0" smtClean="0"/>
              <a:t>Have a Social Security  number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700" dirty="0" smtClean="0"/>
              <a:t>Have </a:t>
            </a:r>
            <a:r>
              <a:rPr lang="en-US" sz="2700" u="sng" dirty="0" smtClean="0"/>
              <a:t>no</a:t>
            </a:r>
            <a:r>
              <a:rPr lang="en-US" sz="2700" dirty="0" smtClean="0"/>
              <a:t> healthcare coverage elsewhere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700" u="sng" dirty="0" smtClean="0"/>
              <a:t>Cannot</a:t>
            </a:r>
            <a:r>
              <a:rPr lang="en-US" sz="2700" dirty="0" smtClean="0"/>
              <a:t> be claimed as a dependent in </a:t>
            </a:r>
            <a:r>
              <a:rPr lang="en-US" sz="2700" dirty="0" smtClean="0"/>
              <a:t>taxes in future years</a:t>
            </a:r>
            <a:endParaRPr lang="en-US" sz="2700" b="0" dirty="0" smtClean="0"/>
          </a:p>
        </p:txBody>
      </p:sp>
    </p:spTree>
    <p:extLst>
      <p:ext uri="{BB962C8B-B14F-4D97-AF65-F5344CB8AC3E}">
        <p14:creationId xmlns:p14="http://schemas.microsoft.com/office/powerpoint/2010/main" val="29196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8305800" cy="4004772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If you are not from MN, you will need to use St. Olaf’s address as your own for </a:t>
            </a:r>
            <a:r>
              <a:rPr lang="en-US" sz="2500" dirty="0" err="1" smtClean="0"/>
              <a:t>MnSURE</a:t>
            </a:r>
            <a:endParaRPr lang="en-US" sz="25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500" dirty="0" smtClean="0"/>
              <a:t>1500 St. Olaf Avenue, Northfield, MN, 55057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You cannot be on any other insurance program </a:t>
            </a:r>
            <a:endParaRPr lang="en-US" sz="25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500" dirty="0" smtClean="0"/>
              <a:t>Such as a parent’s insurance plan through their employer or a different state’s healthcare assistance program(e.g. </a:t>
            </a:r>
            <a:r>
              <a:rPr lang="en-US" sz="2500" dirty="0" err="1" smtClean="0"/>
              <a:t>CaliCare</a:t>
            </a:r>
            <a:r>
              <a:rPr lang="en-US" sz="2500" dirty="0" smtClean="0"/>
              <a:t>, </a:t>
            </a:r>
            <a:r>
              <a:rPr lang="en-US" sz="2500" dirty="0" err="1" smtClean="0"/>
              <a:t>IllinoisCare</a:t>
            </a:r>
            <a:r>
              <a:rPr lang="en-US" sz="2500" dirty="0" smtClean="0"/>
              <a:t>, etc.)</a:t>
            </a:r>
            <a:endParaRPr lang="en-US" sz="25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You cannot </a:t>
            </a:r>
            <a:r>
              <a:rPr lang="en-US" sz="2500" dirty="0"/>
              <a:t>be claimed as a dependent </a:t>
            </a:r>
            <a:r>
              <a:rPr lang="en-US" sz="2500" dirty="0" smtClean="0"/>
              <a:t>on your parent’s </a:t>
            </a:r>
            <a:r>
              <a:rPr lang="en-US" sz="2500" dirty="0" smtClean="0"/>
              <a:t>taxes in future years</a:t>
            </a:r>
            <a:endParaRPr lang="en-US" sz="2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You have to be a US Citizen or Permanent </a:t>
            </a:r>
            <a:r>
              <a:rPr lang="en-US" sz="2500" dirty="0" smtClean="0"/>
              <a:t>Resident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Processing times can vary (usually 4-8 weeks)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4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and when do I apply?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8" t="8957" r="20453" b="27309"/>
          <a:stretch/>
        </p:blipFill>
        <p:spPr bwMode="auto">
          <a:xfrm>
            <a:off x="-37744" y="2362200"/>
            <a:ext cx="4917327" cy="3276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157393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000" dirty="0" smtClean="0"/>
              <a:t>	</a:t>
            </a:r>
            <a:r>
              <a:rPr lang="en-US" sz="2500" b="0" dirty="0" smtClean="0"/>
              <a:t>You can apply for </a:t>
            </a:r>
            <a:r>
              <a:rPr lang="en-US" sz="2500" b="0" dirty="0" err="1" smtClean="0"/>
              <a:t>MnSure</a:t>
            </a:r>
            <a:r>
              <a:rPr lang="en-US" sz="2500" b="0" dirty="0" smtClean="0"/>
              <a:t> through the Special Enrollment Period (SEP) online by creating a </a:t>
            </a:r>
            <a:r>
              <a:rPr lang="en-US" sz="2500" b="0" dirty="0" err="1" smtClean="0"/>
              <a:t>MnSure</a:t>
            </a:r>
            <a:r>
              <a:rPr lang="en-US" sz="2500" b="0" dirty="0" smtClean="0"/>
              <a:t> account and answering all the account questions step-by-step on the </a:t>
            </a:r>
            <a:r>
              <a:rPr lang="en-US" sz="2500" b="0" dirty="0" err="1" smtClean="0"/>
              <a:t>MNSure</a:t>
            </a:r>
            <a:r>
              <a:rPr lang="en-US" sz="2500" b="0" dirty="0"/>
              <a:t> website </a:t>
            </a:r>
            <a:r>
              <a:rPr lang="en-US" sz="2500" b="0" dirty="0" smtClean="0"/>
              <a:t>at: </a:t>
            </a:r>
          </a:p>
          <a:p>
            <a:pPr algn="ctr"/>
            <a:r>
              <a:rPr lang="en-US" sz="2500" dirty="0" smtClean="0">
                <a:hlinkClick r:id="rId3"/>
              </a:rPr>
              <a:t>https</a:t>
            </a:r>
            <a:r>
              <a:rPr lang="en-US" sz="2500" dirty="0">
                <a:hlinkClick r:id="rId3"/>
              </a:rPr>
              <a:t>://</a:t>
            </a:r>
            <a:r>
              <a:rPr lang="en-US" sz="2500" dirty="0" smtClean="0">
                <a:hlinkClick r:id="rId3"/>
              </a:rPr>
              <a:t>www.mnsure.org/acct-access/create-account-check.jsp</a:t>
            </a:r>
            <a:r>
              <a:rPr lang="en-US" sz="2500" dirty="0" smtClean="0"/>
              <a:t> 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2" t="9278" r="23839" b="3857"/>
          <a:stretch/>
        </p:blipFill>
        <p:spPr bwMode="auto">
          <a:xfrm>
            <a:off x="4267200" y="3137019"/>
            <a:ext cx="4876800" cy="372098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729635" y="4876800"/>
            <a:ext cx="107096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48426" y="5040868"/>
            <a:ext cx="309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ONE IS ON THIS PAGE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6400800"/>
            <a:ext cx="309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TWO IS ON THIS PAGE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10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97" y="365760"/>
            <a:ext cx="8909703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I have more questions?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0" dirty="0" smtClean="0"/>
              <a:t>	If you have additional questions or concerns about </a:t>
            </a:r>
            <a:r>
              <a:rPr lang="en-US" sz="2800" b="0" dirty="0" err="1" smtClean="0"/>
              <a:t>MNSure</a:t>
            </a:r>
            <a:r>
              <a:rPr lang="en-US" sz="2800" b="0" dirty="0" smtClean="0"/>
              <a:t>, please contact </a:t>
            </a:r>
            <a:br>
              <a:rPr lang="en-US" sz="2800" b="0" dirty="0" smtClean="0"/>
            </a:br>
            <a:r>
              <a:rPr lang="en-US" sz="2800" b="0" dirty="0" smtClean="0"/>
              <a:t>Wendy Gonzalez or Steve Lindley </a:t>
            </a:r>
            <a:br>
              <a:rPr lang="en-US" sz="2800" b="0" dirty="0" smtClean="0"/>
            </a:br>
            <a:r>
              <a:rPr lang="en-US" sz="2800" b="0" dirty="0" smtClean="0"/>
              <a:t>at St. Olaf College</a:t>
            </a:r>
          </a:p>
          <a:p>
            <a:pPr algn="ctr"/>
            <a:endParaRPr lang="en-US" sz="28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134"/>
              </p:ext>
            </p:extLst>
          </p:nvPr>
        </p:nvGraphicFramePr>
        <p:xfrm>
          <a:off x="990600" y="3429000"/>
          <a:ext cx="754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22097148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16057999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556088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 Lindley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Wendy</a:t>
                      </a:r>
                      <a:r>
                        <a:rPr lang="en-US" baseline="0" dirty="0" smtClean="0"/>
                        <a:t> Gonzalez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41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Lindley@stolaf.edu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Gonzalez@stolaf.edu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260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507-786-3521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507-786-8019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18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4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5" y="5943600"/>
            <a:ext cx="253218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EBB429"/>
      </a:accent2>
      <a:accent3>
        <a:srgbClr val="0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290</TotalTime>
  <Words>182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Century Gothic</vt:lpstr>
      <vt:lpstr>Tunga</vt:lpstr>
      <vt:lpstr>Wingdings</vt:lpstr>
      <vt:lpstr>Angles</vt:lpstr>
      <vt:lpstr>PowerPoint Presentation</vt:lpstr>
      <vt:lpstr>What is mnsure?</vt:lpstr>
      <vt:lpstr>Am I eligible to apply?</vt:lpstr>
      <vt:lpstr>Important things to Remember</vt:lpstr>
      <vt:lpstr>How and when do I apply?</vt:lpstr>
      <vt:lpstr>What if I have more questions?</vt:lpstr>
      <vt:lpstr>PowerPoint Presentation</vt:lpstr>
    </vt:vector>
  </TitlesOfParts>
  <Company>St. Olaf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stobuild</dc:creator>
  <cp:lastModifiedBy>Stephen T Lindley</cp:lastModifiedBy>
  <cp:revision>30</cp:revision>
  <dcterms:created xsi:type="dcterms:W3CDTF">2016-12-08T21:10:40Z</dcterms:created>
  <dcterms:modified xsi:type="dcterms:W3CDTF">2018-07-18T14:48:29Z</dcterms:modified>
</cp:coreProperties>
</file>